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57" r:id="rId3"/>
    <p:sldId id="258" r:id="rId4"/>
    <p:sldId id="259" r:id="rId5"/>
    <p:sldId id="260" r:id="rId6"/>
    <p:sldId id="261" r:id="rId7"/>
    <p:sldId id="262" r:id="rId8"/>
    <p:sldId id="271" r:id="rId9"/>
    <p:sldId id="263" r:id="rId10"/>
    <p:sldId id="264" r:id="rId11"/>
    <p:sldId id="275" r:id="rId12"/>
    <p:sldId id="265" r:id="rId13"/>
    <p:sldId id="266" r:id="rId14"/>
    <p:sldId id="272" r:id="rId15"/>
    <p:sldId id="273" r:id="rId16"/>
    <p:sldId id="268"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41BF8-FD06-4412-99BB-6FDB5EAF2C5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61910B9-D76A-407D-B1E5-026148F18F45}">
      <dgm:prSet/>
      <dgm:spPr/>
      <dgm:t>
        <a:bodyPr/>
        <a:lstStyle/>
        <a:p>
          <a:pPr>
            <a:lnSpc>
              <a:spcPct val="100000"/>
            </a:lnSpc>
            <a:defRPr b="1"/>
          </a:pPr>
          <a:r>
            <a:rPr lang="en-US" b="0" i="0" dirty="0"/>
            <a:t>What is Career Excellence?</a:t>
          </a:r>
          <a:endParaRPr lang="en-US" dirty="0"/>
        </a:p>
      </dgm:t>
    </dgm:pt>
    <dgm:pt modelId="{33566C05-9F63-4A3B-B05C-A2EB38B2A270}" type="parTrans" cxnId="{70C0DA16-7EF5-4CEE-B665-CDF8C520EB3B}">
      <dgm:prSet/>
      <dgm:spPr/>
      <dgm:t>
        <a:bodyPr/>
        <a:lstStyle/>
        <a:p>
          <a:endParaRPr lang="en-US"/>
        </a:p>
      </dgm:t>
    </dgm:pt>
    <dgm:pt modelId="{E2C40F06-846A-4EB8-AA84-DA5E3E526110}" type="sibTrans" cxnId="{70C0DA16-7EF5-4CEE-B665-CDF8C520EB3B}">
      <dgm:prSet/>
      <dgm:spPr/>
      <dgm:t>
        <a:bodyPr/>
        <a:lstStyle/>
        <a:p>
          <a:endParaRPr lang="en-US"/>
        </a:p>
      </dgm:t>
    </dgm:pt>
    <dgm:pt modelId="{715274F4-C811-4934-8A08-DF7B3E0C44D8}">
      <dgm:prSet/>
      <dgm:spPr/>
      <dgm:t>
        <a:bodyPr/>
        <a:lstStyle/>
        <a:p>
          <a:pPr>
            <a:lnSpc>
              <a:spcPct val="100000"/>
            </a:lnSpc>
          </a:pPr>
          <a:r>
            <a:rPr lang="en-US" b="0" i="0"/>
            <a:t>Achieving professional goals, advancement, and satisfaction.</a:t>
          </a:r>
          <a:endParaRPr lang="en-US"/>
        </a:p>
      </dgm:t>
    </dgm:pt>
    <dgm:pt modelId="{AAEAB0CE-6ECE-4794-95FB-9055353F1B5A}" type="parTrans" cxnId="{4ADE2565-02F2-479D-863B-1D771EBDC6C9}">
      <dgm:prSet/>
      <dgm:spPr/>
      <dgm:t>
        <a:bodyPr/>
        <a:lstStyle/>
        <a:p>
          <a:endParaRPr lang="en-US"/>
        </a:p>
      </dgm:t>
    </dgm:pt>
    <dgm:pt modelId="{19AE2854-6C76-4EC4-AE7D-7890D9F127DA}" type="sibTrans" cxnId="{4ADE2565-02F2-479D-863B-1D771EBDC6C9}">
      <dgm:prSet/>
      <dgm:spPr/>
      <dgm:t>
        <a:bodyPr/>
        <a:lstStyle/>
        <a:p>
          <a:endParaRPr lang="en-US"/>
        </a:p>
      </dgm:t>
    </dgm:pt>
    <dgm:pt modelId="{4C1091CE-D853-414D-A08F-D50EDA34E1B4}">
      <dgm:prSet/>
      <dgm:spPr/>
      <dgm:t>
        <a:bodyPr/>
        <a:lstStyle/>
        <a:p>
          <a:pPr>
            <a:lnSpc>
              <a:spcPct val="100000"/>
            </a:lnSpc>
            <a:defRPr b="1"/>
          </a:pPr>
          <a:r>
            <a:rPr lang="en-US" b="0" i="0" dirty="0"/>
            <a:t>What is Career development?</a:t>
          </a:r>
          <a:endParaRPr lang="en-US" dirty="0"/>
        </a:p>
      </dgm:t>
    </dgm:pt>
    <dgm:pt modelId="{9060CD86-4817-49C1-AD58-B49CD7B8DA08}" type="parTrans" cxnId="{4F32C9B9-7F83-41E0-B232-10BBA4B64539}">
      <dgm:prSet/>
      <dgm:spPr/>
      <dgm:t>
        <a:bodyPr/>
        <a:lstStyle/>
        <a:p>
          <a:endParaRPr lang="en-US"/>
        </a:p>
      </dgm:t>
    </dgm:pt>
    <dgm:pt modelId="{BA4AD0F1-F73F-494F-8DFF-09AEAA261BA6}" type="sibTrans" cxnId="{4F32C9B9-7F83-41E0-B232-10BBA4B64539}">
      <dgm:prSet/>
      <dgm:spPr/>
      <dgm:t>
        <a:bodyPr/>
        <a:lstStyle/>
        <a:p>
          <a:endParaRPr lang="en-US"/>
        </a:p>
      </dgm:t>
    </dgm:pt>
    <dgm:pt modelId="{8BA08317-F823-4656-A6C0-029B33C8B7DE}">
      <dgm:prSet/>
      <dgm:spPr/>
      <dgm:t>
        <a:bodyPr/>
        <a:lstStyle/>
        <a:p>
          <a:pPr>
            <a:lnSpc>
              <a:spcPct val="100000"/>
            </a:lnSpc>
          </a:pPr>
          <a:r>
            <a:rPr lang="en-US" b="0" i="0" dirty="0"/>
            <a:t>ongoing process of managing and advancing one's professional growth through learning, experience, and opportunities</a:t>
          </a:r>
          <a:endParaRPr lang="en-US" dirty="0"/>
        </a:p>
      </dgm:t>
    </dgm:pt>
    <dgm:pt modelId="{4D8A7FDB-517D-4C79-8FF3-E9A5EBD0D60D}" type="parTrans" cxnId="{7C68AA9B-0EC3-47D6-8F9E-EDB9699E4E6E}">
      <dgm:prSet/>
      <dgm:spPr/>
      <dgm:t>
        <a:bodyPr/>
        <a:lstStyle/>
        <a:p>
          <a:endParaRPr lang="en-US"/>
        </a:p>
      </dgm:t>
    </dgm:pt>
    <dgm:pt modelId="{E713697B-6347-449D-AD7D-568E57FEC6C6}" type="sibTrans" cxnId="{7C68AA9B-0EC3-47D6-8F9E-EDB9699E4E6E}">
      <dgm:prSet/>
      <dgm:spPr/>
      <dgm:t>
        <a:bodyPr/>
        <a:lstStyle/>
        <a:p>
          <a:endParaRPr lang="en-US"/>
        </a:p>
      </dgm:t>
    </dgm:pt>
    <dgm:pt modelId="{C7AA8F0D-D117-42F7-9CAB-BC48BAED34C0}" type="pres">
      <dgm:prSet presAssocID="{07041BF8-FD06-4412-99BB-6FDB5EAF2C50}" presName="root" presStyleCnt="0">
        <dgm:presLayoutVars>
          <dgm:dir/>
          <dgm:resizeHandles val="exact"/>
        </dgm:presLayoutVars>
      </dgm:prSet>
      <dgm:spPr/>
    </dgm:pt>
    <dgm:pt modelId="{72946358-553C-4D86-81C0-8C8E4B07ABE9}" type="pres">
      <dgm:prSet presAssocID="{661910B9-D76A-407D-B1E5-026148F18F45}" presName="compNode" presStyleCnt="0"/>
      <dgm:spPr/>
    </dgm:pt>
    <dgm:pt modelId="{648C159D-D86D-49BC-9E38-4E9DA7245B1E}" type="pres">
      <dgm:prSet presAssocID="{661910B9-D76A-407D-B1E5-026148F18F4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B63186DE-2083-4280-85CB-7A55C886444E}" type="pres">
      <dgm:prSet presAssocID="{661910B9-D76A-407D-B1E5-026148F18F45}" presName="iconSpace" presStyleCnt="0"/>
      <dgm:spPr/>
    </dgm:pt>
    <dgm:pt modelId="{C3F17ACB-4BBE-4955-9E8D-3816ADE64E6F}" type="pres">
      <dgm:prSet presAssocID="{661910B9-D76A-407D-B1E5-026148F18F45}" presName="parTx" presStyleLbl="revTx" presStyleIdx="0" presStyleCnt="4">
        <dgm:presLayoutVars>
          <dgm:chMax val="0"/>
          <dgm:chPref val="0"/>
        </dgm:presLayoutVars>
      </dgm:prSet>
      <dgm:spPr/>
    </dgm:pt>
    <dgm:pt modelId="{D587EF14-AC95-4CE0-9EEA-FE09111469A3}" type="pres">
      <dgm:prSet presAssocID="{661910B9-D76A-407D-B1E5-026148F18F45}" presName="txSpace" presStyleCnt="0"/>
      <dgm:spPr/>
    </dgm:pt>
    <dgm:pt modelId="{076D1A1B-8546-4D05-A6F4-EC5FC10EF753}" type="pres">
      <dgm:prSet presAssocID="{661910B9-D76A-407D-B1E5-026148F18F45}" presName="desTx" presStyleLbl="revTx" presStyleIdx="1" presStyleCnt="4">
        <dgm:presLayoutVars/>
      </dgm:prSet>
      <dgm:spPr/>
    </dgm:pt>
    <dgm:pt modelId="{FCA6BBF8-8779-42F5-A442-28578DEA1E15}" type="pres">
      <dgm:prSet presAssocID="{E2C40F06-846A-4EB8-AA84-DA5E3E526110}" presName="sibTrans" presStyleCnt="0"/>
      <dgm:spPr/>
    </dgm:pt>
    <dgm:pt modelId="{88D49F62-A8AF-47C0-8428-547BEB8C7D8B}" type="pres">
      <dgm:prSet presAssocID="{4C1091CE-D853-414D-A08F-D50EDA34E1B4}" presName="compNode" presStyleCnt="0"/>
      <dgm:spPr/>
    </dgm:pt>
    <dgm:pt modelId="{9DB683B6-BF81-45DA-8C64-7658A04A2DC8}" type="pres">
      <dgm:prSet presAssocID="{4C1091CE-D853-414D-A08F-D50EDA34E1B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63AD2768-3D6A-489A-995F-1A0ECE0620C8}" type="pres">
      <dgm:prSet presAssocID="{4C1091CE-D853-414D-A08F-D50EDA34E1B4}" presName="iconSpace" presStyleCnt="0"/>
      <dgm:spPr/>
    </dgm:pt>
    <dgm:pt modelId="{694F977B-5A36-4501-806A-0B8B883B808F}" type="pres">
      <dgm:prSet presAssocID="{4C1091CE-D853-414D-A08F-D50EDA34E1B4}" presName="parTx" presStyleLbl="revTx" presStyleIdx="2" presStyleCnt="4">
        <dgm:presLayoutVars>
          <dgm:chMax val="0"/>
          <dgm:chPref val="0"/>
        </dgm:presLayoutVars>
      </dgm:prSet>
      <dgm:spPr/>
    </dgm:pt>
    <dgm:pt modelId="{7494A6BB-A752-44EE-AF81-40B019783DF8}" type="pres">
      <dgm:prSet presAssocID="{4C1091CE-D853-414D-A08F-D50EDA34E1B4}" presName="txSpace" presStyleCnt="0"/>
      <dgm:spPr/>
    </dgm:pt>
    <dgm:pt modelId="{6B914B0C-9B8B-4E26-9A84-0C4E9CB45F0D}" type="pres">
      <dgm:prSet presAssocID="{4C1091CE-D853-414D-A08F-D50EDA34E1B4}" presName="desTx" presStyleLbl="revTx" presStyleIdx="3" presStyleCnt="4">
        <dgm:presLayoutVars/>
      </dgm:prSet>
      <dgm:spPr/>
    </dgm:pt>
  </dgm:ptLst>
  <dgm:cxnLst>
    <dgm:cxn modelId="{0B784A16-C412-4AE6-9053-32CB39938403}" type="presOf" srcId="{8BA08317-F823-4656-A6C0-029B33C8B7DE}" destId="{6B914B0C-9B8B-4E26-9A84-0C4E9CB45F0D}" srcOrd="0" destOrd="0" presId="urn:microsoft.com/office/officeart/2018/5/layout/CenteredIconLabelDescriptionList"/>
    <dgm:cxn modelId="{70C0DA16-7EF5-4CEE-B665-CDF8C520EB3B}" srcId="{07041BF8-FD06-4412-99BB-6FDB5EAF2C50}" destId="{661910B9-D76A-407D-B1E5-026148F18F45}" srcOrd="0" destOrd="0" parTransId="{33566C05-9F63-4A3B-B05C-A2EB38B2A270}" sibTransId="{E2C40F06-846A-4EB8-AA84-DA5E3E526110}"/>
    <dgm:cxn modelId="{1711BE2B-0DF8-4184-B249-E1BEC7507516}" type="presOf" srcId="{715274F4-C811-4934-8A08-DF7B3E0C44D8}" destId="{076D1A1B-8546-4D05-A6F4-EC5FC10EF753}" srcOrd="0" destOrd="0" presId="urn:microsoft.com/office/officeart/2018/5/layout/CenteredIconLabelDescriptionList"/>
    <dgm:cxn modelId="{2460D532-935F-450B-B582-572B2F2C3351}" type="presOf" srcId="{661910B9-D76A-407D-B1E5-026148F18F45}" destId="{C3F17ACB-4BBE-4955-9E8D-3816ADE64E6F}" srcOrd="0" destOrd="0" presId="urn:microsoft.com/office/officeart/2018/5/layout/CenteredIconLabelDescriptionList"/>
    <dgm:cxn modelId="{4ADE2565-02F2-479D-863B-1D771EBDC6C9}" srcId="{661910B9-D76A-407D-B1E5-026148F18F45}" destId="{715274F4-C811-4934-8A08-DF7B3E0C44D8}" srcOrd="0" destOrd="0" parTransId="{AAEAB0CE-6ECE-4794-95FB-9055353F1B5A}" sibTransId="{19AE2854-6C76-4EC4-AE7D-7890D9F127DA}"/>
    <dgm:cxn modelId="{FDB2CB90-E58C-4D9F-8944-8E9FBA0CE088}" type="presOf" srcId="{07041BF8-FD06-4412-99BB-6FDB5EAF2C50}" destId="{C7AA8F0D-D117-42F7-9CAB-BC48BAED34C0}" srcOrd="0" destOrd="0" presId="urn:microsoft.com/office/officeart/2018/5/layout/CenteredIconLabelDescriptionList"/>
    <dgm:cxn modelId="{7C68AA9B-0EC3-47D6-8F9E-EDB9699E4E6E}" srcId="{4C1091CE-D853-414D-A08F-D50EDA34E1B4}" destId="{8BA08317-F823-4656-A6C0-029B33C8B7DE}" srcOrd="0" destOrd="0" parTransId="{4D8A7FDB-517D-4C79-8FF3-E9A5EBD0D60D}" sibTransId="{E713697B-6347-449D-AD7D-568E57FEC6C6}"/>
    <dgm:cxn modelId="{4F32C9B9-7F83-41E0-B232-10BBA4B64539}" srcId="{07041BF8-FD06-4412-99BB-6FDB5EAF2C50}" destId="{4C1091CE-D853-414D-A08F-D50EDA34E1B4}" srcOrd="1" destOrd="0" parTransId="{9060CD86-4817-49C1-AD58-B49CD7B8DA08}" sibTransId="{BA4AD0F1-F73F-494F-8DFF-09AEAA261BA6}"/>
    <dgm:cxn modelId="{793B2BF3-F6D1-4A31-9ED4-20897238D4BD}" type="presOf" srcId="{4C1091CE-D853-414D-A08F-D50EDA34E1B4}" destId="{694F977B-5A36-4501-806A-0B8B883B808F}" srcOrd="0" destOrd="0" presId="urn:microsoft.com/office/officeart/2018/5/layout/CenteredIconLabelDescriptionList"/>
    <dgm:cxn modelId="{E2ECD65F-9588-4217-9EA2-7CAF1DF172F0}" type="presParOf" srcId="{C7AA8F0D-D117-42F7-9CAB-BC48BAED34C0}" destId="{72946358-553C-4D86-81C0-8C8E4B07ABE9}" srcOrd="0" destOrd="0" presId="urn:microsoft.com/office/officeart/2018/5/layout/CenteredIconLabelDescriptionList"/>
    <dgm:cxn modelId="{82C4A331-E631-4257-8518-FAEC40C0D27E}" type="presParOf" srcId="{72946358-553C-4D86-81C0-8C8E4B07ABE9}" destId="{648C159D-D86D-49BC-9E38-4E9DA7245B1E}" srcOrd="0" destOrd="0" presId="urn:microsoft.com/office/officeart/2018/5/layout/CenteredIconLabelDescriptionList"/>
    <dgm:cxn modelId="{A9B60CB9-3837-498F-8FAC-7174BF327C54}" type="presParOf" srcId="{72946358-553C-4D86-81C0-8C8E4B07ABE9}" destId="{B63186DE-2083-4280-85CB-7A55C886444E}" srcOrd="1" destOrd="0" presId="urn:microsoft.com/office/officeart/2018/5/layout/CenteredIconLabelDescriptionList"/>
    <dgm:cxn modelId="{0DD9DD93-AA5F-4DF5-87CC-4A20593FADF1}" type="presParOf" srcId="{72946358-553C-4D86-81C0-8C8E4B07ABE9}" destId="{C3F17ACB-4BBE-4955-9E8D-3816ADE64E6F}" srcOrd="2" destOrd="0" presId="urn:microsoft.com/office/officeart/2018/5/layout/CenteredIconLabelDescriptionList"/>
    <dgm:cxn modelId="{8B6911B9-CBEA-4FF6-87A1-B3E8E9973C1C}" type="presParOf" srcId="{72946358-553C-4D86-81C0-8C8E4B07ABE9}" destId="{D587EF14-AC95-4CE0-9EEA-FE09111469A3}" srcOrd="3" destOrd="0" presId="urn:microsoft.com/office/officeart/2018/5/layout/CenteredIconLabelDescriptionList"/>
    <dgm:cxn modelId="{58F82083-2116-4B1E-A9CF-7DE5F9BB83ED}" type="presParOf" srcId="{72946358-553C-4D86-81C0-8C8E4B07ABE9}" destId="{076D1A1B-8546-4D05-A6F4-EC5FC10EF753}" srcOrd="4" destOrd="0" presId="urn:microsoft.com/office/officeart/2018/5/layout/CenteredIconLabelDescriptionList"/>
    <dgm:cxn modelId="{7430A2B8-027A-475E-AFA0-05E748EDD1A3}" type="presParOf" srcId="{C7AA8F0D-D117-42F7-9CAB-BC48BAED34C0}" destId="{FCA6BBF8-8779-42F5-A442-28578DEA1E15}" srcOrd="1" destOrd="0" presId="urn:microsoft.com/office/officeart/2018/5/layout/CenteredIconLabelDescriptionList"/>
    <dgm:cxn modelId="{D8D47DAE-2FFF-47F3-9160-6D7B30BD0ED0}" type="presParOf" srcId="{C7AA8F0D-D117-42F7-9CAB-BC48BAED34C0}" destId="{88D49F62-A8AF-47C0-8428-547BEB8C7D8B}" srcOrd="2" destOrd="0" presId="urn:microsoft.com/office/officeart/2018/5/layout/CenteredIconLabelDescriptionList"/>
    <dgm:cxn modelId="{324B3B75-8F2E-4776-A36F-3F7A572B7BBF}" type="presParOf" srcId="{88D49F62-A8AF-47C0-8428-547BEB8C7D8B}" destId="{9DB683B6-BF81-45DA-8C64-7658A04A2DC8}" srcOrd="0" destOrd="0" presId="urn:microsoft.com/office/officeart/2018/5/layout/CenteredIconLabelDescriptionList"/>
    <dgm:cxn modelId="{EE20D572-8CD7-40DA-B5B8-EB61676DEF8C}" type="presParOf" srcId="{88D49F62-A8AF-47C0-8428-547BEB8C7D8B}" destId="{63AD2768-3D6A-489A-995F-1A0ECE0620C8}" srcOrd="1" destOrd="0" presId="urn:microsoft.com/office/officeart/2018/5/layout/CenteredIconLabelDescriptionList"/>
    <dgm:cxn modelId="{96AAC588-F846-48CC-A7C2-77EA92E5ACE4}" type="presParOf" srcId="{88D49F62-A8AF-47C0-8428-547BEB8C7D8B}" destId="{694F977B-5A36-4501-806A-0B8B883B808F}" srcOrd="2" destOrd="0" presId="urn:microsoft.com/office/officeart/2018/5/layout/CenteredIconLabelDescriptionList"/>
    <dgm:cxn modelId="{F43676CC-3819-4BCD-A981-F0625776200F}" type="presParOf" srcId="{88D49F62-A8AF-47C0-8428-547BEB8C7D8B}" destId="{7494A6BB-A752-44EE-AF81-40B019783DF8}" srcOrd="3" destOrd="0" presId="urn:microsoft.com/office/officeart/2018/5/layout/CenteredIconLabelDescriptionList"/>
    <dgm:cxn modelId="{05B59143-34AA-4276-A944-EABE839DFFBA}" type="presParOf" srcId="{88D49F62-A8AF-47C0-8428-547BEB8C7D8B}" destId="{6B914B0C-9B8B-4E26-9A84-0C4E9CB45F0D}"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B11CD1-D779-493E-A20C-6E36C3C0BC0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5C26135-FB06-4836-B512-965C7DF75583}">
      <dgm:prSet/>
      <dgm:spPr/>
      <dgm:t>
        <a:bodyPr/>
        <a:lstStyle/>
        <a:p>
          <a:pPr>
            <a:defRPr cap="all"/>
          </a:pPr>
          <a:r>
            <a:rPr lang="en-GB" dirty="0"/>
            <a:t>Importance of self-assessment in career development</a:t>
          </a:r>
          <a:endParaRPr lang="en-US" dirty="0"/>
        </a:p>
      </dgm:t>
    </dgm:pt>
    <dgm:pt modelId="{D3C6CC44-59BF-4786-A16B-B92178195345}" type="parTrans" cxnId="{D9338BB0-2ECD-4CAC-990F-B9F2C6677E18}">
      <dgm:prSet/>
      <dgm:spPr/>
      <dgm:t>
        <a:bodyPr/>
        <a:lstStyle/>
        <a:p>
          <a:endParaRPr lang="en-US"/>
        </a:p>
      </dgm:t>
    </dgm:pt>
    <dgm:pt modelId="{F94FFF74-8EB6-417A-B22D-99C1039F6BF0}" type="sibTrans" cxnId="{D9338BB0-2ECD-4CAC-990F-B9F2C6677E18}">
      <dgm:prSet/>
      <dgm:spPr/>
      <dgm:t>
        <a:bodyPr/>
        <a:lstStyle/>
        <a:p>
          <a:endParaRPr lang="en-US"/>
        </a:p>
      </dgm:t>
    </dgm:pt>
    <dgm:pt modelId="{60088C1B-84E4-40A3-892E-375073D1FC1C}">
      <dgm:prSet/>
      <dgm:spPr/>
      <dgm:t>
        <a:bodyPr/>
        <a:lstStyle/>
        <a:p>
          <a:pPr>
            <a:defRPr cap="all"/>
          </a:pPr>
          <a:r>
            <a:rPr lang="en-GB" dirty="0"/>
            <a:t>Tools for self-assessment (e.g., SWOT analysis, personality tests)</a:t>
          </a:r>
          <a:endParaRPr lang="en-US" dirty="0"/>
        </a:p>
      </dgm:t>
    </dgm:pt>
    <dgm:pt modelId="{79974077-0BC7-4DDD-A36B-13F6C22AB486}" type="parTrans" cxnId="{E5E90621-142E-490C-A942-21344AF50E7E}">
      <dgm:prSet/>
      <dgm:spPr/>
      <dgm:t>
        <a:bodyPr/>
        <a:lstStyle/>
        <a:p>
          <a:endParaRPr lang="en-US"/>
        </a:p>
      </dgm:t>
    </dgm:pt>
    <dgm:pt modelId="{27259E60-E30B-4FA2-8EF9-F87E3C2D9925}" type="sibTrans" cxnId="{E5E90621-142E-490C-A942-21344AF50E7E}">
      <dgm:prSet/>
      <dgm:spPr/>
      <dgm:t>
        <a:bodyPr/>
        <a:lstStyle/>
        <a:p>
          <a:endParaRPr lang="en-US"/>
        </a:p>
      </dgm:t>
    </dgm:pt>
    <dgm:pt modelId="{9032F4EE-7B8D-4164-AE83-B6AA3F71F81F}">
      <dgm:prSet/>
      <dgm:spPr/>
      <dgm:t>
        <a:bodyPr/>
        <a:lstStyle/>
        <a:p>
          <a:pPr>
            <a:defRPr cap="all"/>
          </a:pPr>
          <a:r>
            <a:rPr lang="en-GB" dirty="0"/>
            <a:t>Identifying strengths, weaknesses, opportunities, and threats</a:t>
          </a:r>
          <a:endParaRPr lang="en-US" dirty="0"/>
        </a:p>
      </dgm:t>
    </dgm:pt>
    <dgm:pt modelId="{CDC0AACF-686F-4CC1-A1AE-F0510F81FD25}" type="parTrans" cxnId="{F505FEAD-63B0-4A05-BAA6-55C5E1FF930B}">
      <dgm:prSet/>
      <dgm:spPr/>
      <dgm:t>
        <a:bodyPr/>
        <a:lstStyle/>
        <a:p>
          <a:endParaRPr lang="en-US"/>
        </a:p>
      </dgm:t>
    </dgm:pt>
    <dgm:pt modelId="{9584B05E-3837-4BBC-BCE1-1935D4B4B4E1}" type="sibTrans" cxnId="{F505FEAD-63B0-4A05-BAA6-55C5E1FF930B}">
      <dgm:prSet/>
      <dgm:spPr/>
      <dgm:t>
        <a:bodyPr/>
        <a:lstStyle/>
        <a:p>
          <a:endParaRPr lang="en-US"/>
        </a:p>
      </dgm:t>
    </dgm:pt>
    <dgm:pt modelId="{FF8D6465-FB0E-4066-8B4E-0F229B9EA5CE}" type="pres">
      <dgm:prSet presAssocID="{46B11CD1-D779-493E-A20C-6E36C3C0BC08}" presName="root" presStyleCnt="0">
        <dgm:presLayoutVars>
          <dgm:dir/>
          <dgm:resizeHandles val="exact"/>
        </dgm:presLayoutVars>
      </dgm:prSet>
      <dgm:spPr/>
    </dgm:pt>
    <dgm:pt modelId="{2CA8D81E-45DD-4635-9354-44B8BE7D492D}" type="pres">
      <dgm:prSet presAssocID="{85C26135-FB06-4836-B512-965C7DF75583}" presName="compNode" presStyleCnt="0"/>
      <dgm:spPr/>
    </dgm:pt>
    <dgm:pt modelId="{0FF4A63F-B35C-46CE-A24F-37648A73C6BE}" type="pres">
      <dgm:prSet presAssocID="{85C26135-FB06-4836-B512-965C7DF75583}" presName="iconBgRect" presStyleLbl="bgShp" presStyleIdx="0" presStyleCnt="3"/>
      <dgm:spPr/>
    </dgm:pt>
    <dgm:pt modelId="{1E43A84A-1417-48D0-BEB7-B2612DC7C806}" type="pres">
      <dgm:prSet presAssocID="{85C26135-FB06-4836-B512-965C7DF7558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elder"/>
        </a:ext>
      </dgm:extLst>
    </dgm:pt>
    <dgm:pt modelId="{3B28B52C-44D0-4536-90B4-51B39F1258F1}" type="pres">
      <dgm:prSet presAssocID="{85C26135-FB06-4836-B512-965C7DF75583}" presName="spaceRect" presStyleCnt="0"/>
      <dgm:spPr/>
    </dgm:pt>
    <dgm:pt modelId="{27C4EA8A-56BC-4A9B-9592-966E1A2FA92B}" type="pres">
      <dgm:prSet presAssocID="{85C26135-FB06-4836-B512-965C7DF75583}" presName="textRect" presStyleLbl="revTx" presStyleIdx="0" presStyleCnt="3">
        <dgm:presLayoutVars>
          <dgm:chMax val="1"/>
          <dgm:chPref val="1"/>
        </dgm:presLayoutVars>
      </dgm:prSet>
      <dgm:spPr/>
    </dgm:pt>
    <dgm:pt modelId="{B0E5E8B9-3275-476F-BFC5-102034351D1F}" type="pres">
      <dgm:prSet presAssocID="{F94FFF74-8EB6-417A-B22D-99C1039F6BF0}" presName="sibTrans" presStyleCnt="0"/>
      <dgm:spPr/>
    </dgm:pt>
    <dgm:pt modelId="{062D5D3B-0DDF-4447-8349-02C1A8DC2C72}" type="pres">
      <dgm:prSet presAssocID="{60088C1B-84E4-40A3-892E-375073D1FC1C}" presName="compNode" presStyleCnt="0"/>
      <dgm:spPr/>
    </dgm:pt>
    <dgm:pt modelId="{AC055809-A128-4FFC-8EA8-785B1D1B3808}" type="pres">
      <dgm:prSet presAssocID="{60088C1B-84E4-40A3-892E-375073D1FC1C}" presName="iconBgRect" presStyleLbl="bgShp" presStyleIdx="1" presStyleCnt="3"/>
      <dgm:spPr/>
    </dgm:pt>
    <dgm:pt modelId="{5D3E4FE2-5B78-4A8A-81FB-4D8AE2459AB6}" type="pres">
      <dgm:prSet presAssocID="{60088C1B-84E4-40A3-892E-375073D1FC1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17EB32C4-DB2F-49E6-A7F8-3D5847551E2A}" type="pres">
      <dgm:prSet presAssocID="{60088C1B-84E4-40A3-892E-375073D1FC1C}" presName="spaceRect" presStyleCnt="0"/>
      <dgm:spPr/>
    </dgm:pt>
    <dgm:pt modelId="{EBAD1EEC-EA7F-44AF-A788-36587266DA3A}" type="pres">
      <dgm:prSet presAssocID="{60088C1B-84E4-40A3-892E-375073D1FC1C}" presName="textRect" presStyleLbl="revTx" presStyleIdx="1" presStyleCnt="3">
        <dgm:presLayoutVars>
          <dgm:chMax val="1"/>
          <dgm:chPref val="1"/>
        </dgm:presLayoutVars>
      </dgm:prSet>
      <dgm:spPr/>
    </dgm:pt>
    <dgm:pt modelId="{5DAF058B-4E55-47A7-8CD1-0C102E228590}" type="pres">
      <dgm:prSet presAssocID="{27259E60-E30B-4FA2-8EF9-F87E3C2D9925}" presName="sibTrans" presStyleCnt="0"/>
      <dgm:spPr/>
    </dgm:pt>
    <dgm:pt modelId="{2829B582-1720-4FD1-898B-0AACE3B623BA}" type="pres">
      <dgm:prSet presAssocID="{9032F4EE-7B8D-4164-AE83-B6AA3F71F81F}" presName="compNode" presStyleCnt="0"/>
      <dgm:spPr/>
    </dgm:pt>
    <dgm:pt modelId="{4850681B-F245-43BB-BF81-C0D3CD3E6A50}" type="pres">
      <dgm:prSet presAssocID="{9032F4EE-7B8D-4164-AE83-B6AA3F71F81F}" presName="iconBgRect" presStyleLbl="bgShp" presStyleIdx="2" presStyleCnt="3"/>
      <dgm:spPr/>
    </dgm:pt>
    <dgm:pt modelId="{EC8CB3B0-7B08-44D2-812F-7F98C3F9464B}" type="pres">
      <dgm:prSet presAssocID="{9032F4EE-7B8D-4164-AE83-B6AA3F71F81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enn Diagram"/>
        </a:ext>
      </dgm:extLst>
    </dgm:pt>
    <dgm:pt modelId="{0902488B-2A3F-4B09-8771-1BA447B6D5BD}" type="pres">
      <dgm:prSet presAssocID="{9032F4EE-7B8D-4164-AE83-B6AA3F71F81F}" presName="spaceRect" presStyleCnt="0"/>
      <dgm:spPr/>
    </dgm:pt>
    <dgm:pt modelId="{A1C54BC1-7077-405B-899C-0ABAC6C835CA}" type="pres">
      <dgm:prSet presAssocID="{9032F4EE-7B8D-4164-AE83-B6AA3F71F81F}" presName="textRect" presStyleLbl="revTx" presStyleIdx="2" presStyleCnt="3">
        <dgm:presLayoutVars>
          <dgm:chMax val="1"/>
          <dgm:chPref val="1"/>
        </dgm:presLayoutVars>
      </dgm:prSet>
      <dgm:spPr/>
    </dgm:pt>
  </dgm:ptLst>
  <dgm:cxnLst>
    <dgm:cxn modelId="{E6AF2020-59F3-49D4-BEFA-24F346E79A69}" type="presOf" srcId="{46B11CD1-D779-493E-A20C-6E36C3C0BC08}" destId="{FF8D6465-FB0E-4066-8B4E-0F229B9EA5CE}" srcOrd="0" destOrd="0" presId="urn:microsoft.com/office/officeart/2018/5/layout/IconCircleLabelList"/>
    <dgm:cxn modelId="{E5E90621-142E-490C-A942-21344AF50E7E}" srcId="{46B11CD1-D779-493E-A20C-6E36C3C0BC08}" destId="{60088C1B-84E4-40A3-892E-375073D1FC1C}" srcOrd="1" destOrd="0" parTransId="{79974077-0BC7-4DDD-A36B-13F6C22AB486}" sibTransId="{27259E60-E30B-4FA2-8EF9-F87E3C2D9925}"/>
    <dgm:cxn modelId="{F8EF8F6D-4D7B-4035-9EC3-CA7F59B1AF7A}" type="presOf" srcId="{9032F4EE-7B8D-4164-AE83-B6AA3F71F81F}" destId="{A1C54BC1-7077-405B-899C-0ABAC6C835CA}" srcOrd="0" destOrd="0" presId="urn:microsoft.com/office/officeart/2018/5/layout/IconCircleLabelList"/>
    <dgm:cxn modelId="{2366BC8D-9AF3-4416-AD2E-BC798A223260}" type="presOf" srcId="{60088C1B-84E4-40A3-892E-375073D1FC1C}" destId="{EBAD1EEC-EA7F-44AF-A788-36587266DA3A}" srcOrd="0" destOrd="0" presId="urn:microsoft.com/office/officeart/2018/5/layout/IconCircleLabelList"/>
    <dgm:cxn modelId="{F505FEAD-63B0-4A05-BAA6-55C5E1FF930B}" srcId="{46B11CD1-D779-493E-A20C-6E36C3C0BC08}" destId="{9032F4EE-7B8D-4164-AE83-B6AA3F71F81F}" srcOrd="2" destOrd="0" parTransId="{CDC0AACF-686F-4CC1-A1AE-F0510F81FD25}" sibTransId="{9584B05E-3837-4BBC-BCE1-1935D4B4B4E1}"/>
    <dgm:cxn modelId="{D9338BB0-2ECD-4CAC-990F-B9F2C6677E18}" srcId="{46B11CD1-D779-493E-A20C-6E36C3C0BC08}" destId="{85C26135-FB06-4836-B512-965C7DF75583}" srcOrd="0" destOrd="0" parTransId="{D3C6CC44-59BF-4786-A16B-B92178195345}" sibTransId="{F94FFF74-8EB6-417A-B22D-99C1039F6BF0}"/>
    <dgm:cxn modelId="{8A3606E2-E223-4F78-8925-E51FA46BECE9}" type="presOf" srcId="{85C26135-FB06-4836-B512-965C7DF75583}" destId="{27C4EA8A-56BC-4A9B-9592-966E1A2FA92B}" srcOrd="0" destOrd="0" presId="urn:microsoft.com/office/officeart/2018/5/layout/IconCircleLabelList"/>
    <dgm:cxn modelId="{D79C49BF-116F-42E2-B325-2AE64B1EBA97}" type="presParOf" srcId="{FF8D6465-FB0E-4066-8B4E-0F229B9EA5CE}" destId="{2CA8D81E-45DD-4635-9354-44B8BE7D492D}" srcOrd="0" destOrd="0" presId="urn:microsoft.com/office/officeart/2018/5/layout/IconCircleLabelList"/>
    <dgm:cxn modelId="{4B54F873-5B85-4C05-AF45-D8D65704635F}" type="presParOf" srcId="{2CA8D81E-45DD-4635-9354-44B8BE7D492D}" destId="{0FF4A63F-B35C-46CE-A24F-37648A73C6BE}" srcOrd="0" destOrd="0" presId="urn:microsoft.com/office/officeart/2018/5/layout/IconCircleLabelList"/>
    <dgm:cxn modelId="{147F3878-67EF-46F2-A9BA-FD009C748C1C}" type="presParOf" srcId="{2CA8D81E-45DD-4635-9354-44B8BE7D492D}" destId="{1E43A84A-1417-48D0-BEB7-B2612DC7C806}" srcOrd="1" destOrd="0" presId="urn:microsoft.com/office/officeart/2018/5/layout/IconCircleLabelList"/>
    <dgm:cxn modelId="{564187CA-BD40-4B64-BBD2-B54DEC2C5749}" type="presParOf" srcId="{2CA8D81E-45DD-4635-9354-44B8BE7D492D}" destId="{3B28B52C-44D0-4536-90B4-51B39F1258F1}" srcOrd="2" destOrd="0" presId="urn:microsoft.com/office/officeart/2018/5/layout/IconCircleLabelList"/>
    <dgm:cxn modelId="{A4C958B6-DFBD-49E1-BDEE-E577EBB152AE}" type="presParOf" srcId="{2CA8D81E-45DD-4635-9354-44B8BE7D492D}" destId="{27C4EA8A-56BC-4A9B-9592-966E1A2FA92B}" srcOrd="3" destOrd="0" presId="urn:microsoft.com/office/officeart/2018/5/layout/IconCircleLabelList"/>
    <dgm:cxn modelId="{681A4E07-0D70-4C4A-BBB8-FBF2603C3EB5}" type="presParOf" srcId="{FF8D6465-FB0E-4066-8B4E-0F229B9EA5CE}" destId="{B0E5E8B9-3275-476F-BFC5-102034351D1F}" srcOrd="1" destOrd="0" presId="urn:microsoft.com/office/officeart/2018/5/layout/IconCircleLabelList"/>
    <dgm:cxn modelId="{6BDD4D2B-86B4-4134-8814-105BE750B59E}" type="presParOf" srcId="{FF8D6465-FB0E-4066-8B4E-0F229B9EA5CE}" destId="{062D5D3B-0DDF-4447-8349-02C1A8DC2C72}" srcOrd="2" destOrd="0" presId="urn:microsoft.com/office/officeart/2018/5/layout/IconCircleLabelList"/>
    <dgm:cxn modelId="{45FC7877-7AC3-42FA-B9B9-30753B90C8D1}" type="presParOf" srcId="{062D5D3B-0DDF-4447-8349-02C1A8DC2C72}" destId="{AC055809-A128-4FFC-8EA8-785B1D1B3808}" srcOrd="0" destOrd="0" presId="urn:microsoft.com/office/officeart/2018/5/layout/IconCircleLabelList"/>
    <dgm:cxn modelId="{B8C124C3-736A-409F-9AA8-61185A84AA2C}" type="presParOf" srcId="{062D5D3B-0DDF-4447-8349-02C1A8DC2C72}" destId="{5D3E4FE2-5B78-4A8A-81FB-4D8AE2459AB6}" srcOrd="1" destOrd="0" presId="urn:microsoft.com/office/officeart/2018/5/layout/IconCircleLabelList"/>
    <dgm:cxn modelId="{6AC4698A-10BA-44E7-B0EB-A6748A1931C5}" type="presParOf" srcId="{062D5D3B-0DDF-4447-8349-02C1A8DC2C72}" destId="{17EB32C4-DB2F-49E6-A7F8-3D5847551E2A}" srcOrd="2" destOrd="0" presId="urn:microsoft.com/office/officeart/2018/5/layout/IconCircleLabelList"/>
    <dgm:cxn modelId="{586C06AC-39BD-4D00-8838-1D26311675D7}" type="presParOf" srcId="{062D5D3B-0DDF-4447-8349-02C1A8DC2C72}" destId="{EBAD1EEC-EA7F-44AF-A788-36587266DA3A}" srcOrd="3" destOrd="0" presId="urn:microsoft.com/office/officeart/2018/5/layout/IconCircleLabelList"/>
    <dgm:cxn modelId="{D9C86345-A71A-4353-9D18-C2675318CEA5}" type="presParOf" srcId="{FF8D6465-FB0E-4066-8B4E-0F229B9EA5CE}" destId="{5DAF058B-4E55-47A7-8CD1-0C102E228590}" srcOrd="3" destOrd="0" presId="urn:microsoft.com/office/officeart/2018/5/layout/IconCircleLabelList"/>
    <dgm:cxn modelId="{19911C04-7C0E-490A-A31D-08414FDB30E3}" type="presParOf" srcId="{FF8D6465-FB0E-4066-8B4E-0F229B9EA5CE}" destId="{2829B582-1720-4FD1-898B-0AACE3B623BA}" srcOrd="4" destOrd="0" presId="urn:microsoft.com/office/officeart/2018/5/layout/IconCircleLabelList"/>
    <dgm:cxn modelId="{52A24604-C6D2-46D4-9242-485A3546D3CE}" type="presParOf" srcId="{2829B582-1720-4FD1-898B-0AACE3B623BA}" destId="{4850681B-F245-43BB-BF81-C0D3CD3E6A50}" srcOrd="0" destOrd="0" presId="urn:microsoft.com/office/officeart/2018/5/layout/IconCircleLabelList"/>
    <dgm:cxn modelId="{86426F73-EE0A-484F-9E8F-2607D4B6093E}" type="presParOf" srcId="{2829B582-1720-4FD1-898B-0AACE3B623BA}" destId="{EC8CB3B0-7B08-44D2-812F-7F98C3F9464B}" srcOrd="1" destOrd="0" presId="urn:microsoft.com/office/officeart/2018/5/layout/IconCircleLabelList"/>
    <dgm:cxn modelId="{C9D71F84-C3A7-4737-B163-0471C3E7B464}" type="presParOf" srcId="{2829B582-1720-4FD1-898B-0AACE3B623BA}" destId="{0902488B-2A3F-4B09-8771-1BA447B6D5BD}" srcOrd="2" destOrd="0" presId="urn:microsoft.com/office/officeart/2018/5/layout/IconCircleLabelList"/>
    <dgm:cxn modelId="{665D68FE-4DA5-4DB2-9664-75E2957B1483}" type="presParOf" srcId="{2829B582-1720-4FD1-898B-0AACE3B623BA}" destId="{A1C54BC1-7077-405B-899C-0ABAC6C835C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EB3144-660A-43A8-9BD9-DF18F1EABFA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FE1704D-90E2-4315-BC0B-E16135890416}">
      <dgm:prSet/>
      <dgm:spPr/>
      <dgm:t>
        <a:bodyPr/>
        <a:lstStyle/>
        <a:p>
          <a:r>
            <a:rPr lang="en-US" b="0" i="0" dirty="0"/>
            <a:t>Mentors/advisors</a:t>
          </a:r>
          <a:endParaRPr lang="en-US" dirty="0"/>
        </a:p>
      </dgm:t>
    </dgm:pt>
    <dgm:pt modelId="{4F208E21-3867-4BCE-91A7-08072F42688A}" type="parTrans" cxnId="{4D68CB32-8A80-4F85-9668-FD33409C18BF}">
      <dgm:prSet/>
      <dgm:spPr/>
      <dgm:t>
        <a:bodyPr/>
        <a:lstStyle/>
        <a:p>
          <a:endParaRPr lang="en-US"/>
        </a:p>
      </dgm:t>
    </dgm:pt>
    <dgm:pt modelId="{0B142592-2553-4EFD-B394-959970086A5D}" type="sibTrans" cxnId="{4D68CB32-8A80-4F85-9668-FD33409C18BF}">
      <dgm:prSet/>
      <dgm:spPr/>
      <dgm:t>
        <a:bodyPr/>
        <a:lstStyle/>
        <a:p>
          <a:endParaRPr lang="en-US"/>
        </a:p>
      </dgm:t>
    </dgm:pt>
    <dgm:pt modelId="{463FAC9B-B569-4EB8-8596-EC4256040E13}">
      <dgm:prSet/>
      <dgm:spPr/>
      <dgm:t>
        <a:bodyPr/>
        <a:lstStyle/>
        <a:p>
          <a:r>
            <a:rPr lang="en-US" b="0" i="0" dirty="0"/>
            <a:t>Career Services</a:t>
          </a:r>
          <a:endParaRPr lang="en-US" dirty="0"/>
        </a:p>
      </dgm:t>
    </dgm:pt>
    <dgm:pt modelId="{0435CF69-855F-4272-A628-D8639C78AEB8}" type="parTrans" cxnId="{474480BF-9898-48B3-8BCA-B671AC95CAEB}">
      <dgm:prSet/>
      <dgm:spPr/>
      <dgm:t>
        <a:bodyPr/>
        <a:lstStyle/>
        <a:p>
          <a:endParaRPr lang="en-US"/>
        </a:p>
      </dgm:t>
    </dgm:pt>
    <dgm:pt modelId="{2619A69E-C5AE-4B73-8640-B4780DD6A0AA}" type="sibTrans" cxnId="{474480BF-9898-48B3-8BCA-B671AC95CAEB}">
      <dgm:prSet/>
      <dgm:spPr/>
      <dgm:t>
        <a:bodyPr/>
        <a:lstStyle/>
        <a:p>
          <a:endParaRPr lang="en-US"/>
        </a:p>
      </dgm:t>
    </dgm:pt>
    <dgm:pt modelId="{FD1282DF-0422-4C17-A648-FD5A16BF5F14}">
      <dgm:prSet/>
      <dgm:spPr/>
      <dgm:t>
        <a:bodyPr/>
        <a:lstStyle/>
        <a:p>
          <a:r>
            <a:rPr lang="en-US" dirty="0"/>
            <a:t>Professional Association</a:t>
          </a:r>
        </a:p>
      </dgm:t>
    </dgm:pt>
    <dgm:pt modelId="{7FC6D8DE-1B07-47A3-8ADD-AFEB97CACBE9}" type="parTrans" cxnId="{1C2DD0A0-572A-42B8-AA76-B9B671AD42A1}">
      <dgm:prSet/>
      <dgm:spPr/>
      <dgm:t>
        <a:bodyPr/>
        <a:lstStyle/>
        <a:p>
          <a:endParaRPr lang="en-US"/>
        </a:p>
      </dgm:t>
    </dgm:pt>
    <dgm:pt modelId="{E2304A6A-EBD3-4568-9039-1F92E82C263A}" type="sibTrans" cxnId="{1C2DD0A0-572A-42B8-AA76-B9B671AD42A1}">
      <dgm:prSet/>
      <dgm:spPr/>
      <dgm:t>
        <a:bodyPr/>
        <a:lstStyle/>
        <a:p>
          <a:endParaRPr lang="en-US"/>
        </a:p>
      </dgm:t>
    </dgm:pt>
    <dgm:pt modelId="{9A062981-90AC-4091-9FB5-5DAEB7141ECE}">
      <dgm:prSet/>
      <dgm:spPr/>
      <dgm:t>
        <a:bodyPr/>
        <a:lstStyle/>
        <a:p>
          <a:r>
            <a:rPr lang="en-US" dirty="0"/>
            <a:t>Volunteering</a:t>
          </a:r>
        </a:p>
      </dgm:t>
    </dgm:pt>
    <dgm:pt modelId="{F0542705-626A-436A-A46C-1EFF5EEE0003}" type="parTrans" cxnId="{9A76BE22-9F2D-4353-9F82-7EA97E7E9ADC}">
      <dgm:prSet/>
      <dgm:spPr/>
    </dgm:pt>
    <dgm:pt modelId="{36F3E687-B725-43FB-A784-10645026C3A4}" type="sibTrans" cxnId="{9A76BE22-9F2D-4353-9F82-7EA97E7E9ADC}">
      <dgm:prSet/>
      <dgm:spPr/>
    </dgm:pt>
    <dgm:pt modelId="{0506494C-31B7-45FA-8CE0-4F239AA998CE}" type="pres">
      <dgm:prSet presAssocID="{09EB3144-660A-43A8-9BD9-DF18F1EABFA6}" presName="diagram" presStyleCnt="0">
        <dgm:presLayoutVars>
          <dgm:dir/>
          <dgm:resizeHandles val="exact"/>
        </dgm:presLayoutVars>
      </dgm:prSet>
      <dgm:spPr/>
    </dgm:pt>
    <dgm:pt modelId="{F152A657-8439-495A-B224-D85772383E48}" type="pres">
      <dgm:prSet presAssocID="{9FE1704D-90E2-4315-BC0B-E16135890416}" presName="node" presStyleLbl="node1" presStyleIdx="0" presStyleCnt="4">
        <dgm:presLayoutVars>
          <dgm:bulletEnabled val="1"/>
        </dgm:presLayoutVars>
      </dgm:prSet>
      <dgm:spPr/>
    </dgm:pt>
    <dgm:pt modelId="{D1BEE7A4-43B7-4443-B0E9-4EFBCB480C56}" type="pres">
      <dgm:prSet presAssocID="{0B142592-2553-4EFD-B394-959970086A5D}" presName="sibTrans" presStyleCnt="0"/>
      <dgm:spPr/>
    </dgm:pt>
    <dgm:pt modelId="{99C844B2-D2E5-4252-97EB-4BB2DE31098B}" type="pres">
      <dgm:prSet presAssocID="{FD1282DF-0422-4C17-A648-FD5A16BF5F14}" presName="node" presStyleLbl="node1" presStyleIdx="1" presStyleCnt="4">
        <dgm:presLayoutVars>
          <dgm:bulletEnabled val="1"/>
        </dgm:presLayoutVars>
      </dgm:prSet>
      <dgm:spPr/>
    </dgm:pt>
    <dgm:pt modelId="{AEF35C5C-0D64-48EB-BB80-0BA850FC504A}" type="pres">
      <dgm:prSet presAssocID="{E2304A6A-EBD3-4568-9039-1F92E82C263A}" presName="sibTrans" presStyleCnt="0"/>
      <dgm:spPr/>
    </dgm:pt>
    <dgm:pt modelId="{A208679C-6AC4-4001-87E9-FD84550C8456}" type="pres">
      <dgm:prSet presAssocID="{463FAC9B-B569-4EB8-8596-EC4256040E13}" presName="node" presStyleLbl="node1" presStyleIdx="2" presStyleCnt="4">
        <dgm:presLayoutVars>
          <dgm:bulletEnabled val="1"/>
        </dgm:presLayoutVars>
      </dgm:prSet>
      <dgm:spPr/>
    </dgm:pt>
    <dgm:pt modelId="{BB916F39-E744-48E7-AD05-353B28807F8E}" type="pres">
      <dgm:prSet presAssocID="{2619A69E-C5AE-4B73-8640-B4780DD6A0AA}" presName="sibTrans" presStyleCnt="0"/>
      <dgm:spPr/>
    </dgm:pt>
    <dgm:pt modelId="{04068E8E-943D-4BE9-8D5A-4F3AF61E29D9}" type="pres">
      <dgm:prSet presAssocID="{9A062981-90AC-4091-9FB5-5DAEB7141ECE}" presName="node" presStyleLbl="node1" presStyleIdx="3" presStyleCnt="4">
        <dgm:presLayoutVars>
          <dgm:bulletEnabled val="1"/>
        </dgm:presLayoutVars>
      </dgm:prSet>
      <dgm:spPr/>
    </dgm:pt>
  </dgm:ptLst>
  <dgm:cxnLst>
    <dgm:cxn modelId="{9A76BE22-9F2D-4353-9F82-7EA97E7E9ADC}" srcId="{09EB3144-660A-43A8-9BD9-DF18F1EABFA6}" destId="{9A062981-90AC-4091-9FB5-5DAEB7141ECE}" srcOrd="3" destOrd="0" parTransId="{F0542705-626A-436A-A46C-1EFF5EEE0003}" sibTransId="{36F3E687-B725-43FB-A784-10645026C3A4}"/>
    <dgm:cxn modelId="{4D68CB32-8A80-4F85-9668-FD33409C18BF}" srcId="{09EB3144-660A-43A8-9BD9-DF18F1EABFA6}" destId="{9FE1704D-90E2-4315-BC0B-E16135890416}" srcOrd="0" destOrd="0" parTransId="{4F208E21-3867-4BCE-91A7-08072F42688A}" sibTransId="{0B142592-2553-4EFD-B394-959970086A5D}"/>
    <dgm:cxn modelId="{20A26964-B3A1-4329-8B3A-E28F4E6D36B2}" type="presOf" srcId="{9FE1704D-90E2-4315-BC0B-E16135890416}" destId="{F152A657-8439-495A-B224-D85772383E48}" srcOrd="0" destOrd="0" presId="urn:microsoft.com/office/officeart/2005/8/layout/default"/>
    <dgm:cxn modelId="{2092B68F-5FD7-45F8-B1D1-925457D795C2}" type="presOf" srcId="{9A062981-90AC-4091-9FB5-5DAEB7141ECE}" destId="{04068E8E-943D-4BE9-8D5A-4F3AF61E29D9}" srcOrd="0" destOrd="0" presId="urn:microsoft.com/office/officeart/2005/8/layout/default"/>
    <dgm:cxn modelId="{81198A9A-BE82-4BAF-95B6-EBD5B8F7235E}" type="presOf" srcId="{09EB3144-660A-43A8-9BD9-DF18F1EABFA6}" destId="{0506494C-31B7-45FA-8CE0-4F239AA998CE}" srcOrd="0" destOrd="0" presId="urn:microsoft.com/office/officeart/2005/8/layout/default"/>
    <dgm:cxn modelId="{1C2DD0A0-572A-42B8-AA76-B9B671AD42A1}" srcId="{09EB3144-660A-43A8-9BD9-DF18F1EABFA6}" destId="{FD1282DF-0422-4C17-A648-FD5A16BF5F14}" srcOrd="1" destOrd="0" parTransId="{7FC6D8DE-1B07-47A3-8ADD-AFEB97CACBE9}" sibTransId="{E2304A6A-EBD3-4568-9039-1F92E82C263A}"/>
    <dgm:cxn modelId="{474480BF-9898-48B3-8BCA-B671AC95CAEB}" srcId="{09EB3144-660A-43A8-9BD9-DF18F1EABFA6}" destId="{463FAC9B-B569-4EB8-8596-EC4256040E13}" srcOrd="2" destOrd="0" parTransId="{0435CF69-855F-4272-A628-D8639C78AEB8}" sibTransId="{2619A69E-C5AE-4B73-8640-B4780DD6A0AA}"/>
    <dgm:cxn modelId="{0F31D2CC-B322-4E32-B208-1E0074A5DD3E}" type="presOf" srcId="{463FAC9B-B569-4EB8-8596-EC4256040E13}" destId="{A208679C-6AC4-4001-87E9-FD84550C8456}" srcOrd="0" destOrd="0" presId="urn:microsoft.com/office/officeart/2005/8/layout/default"/>
    <dgm:cxn modelId="{05A59DE9-5201-4911-A8EF-12AB55CBCA9C}" type="presOf" srcId="{FD1282DF-0422-4C17-A648-FD5A16BF5F14}" destId="{99C844B2-D2E5-4252-97EB-4BB2DE31098B}" srcOrd="0" destOrd="0" presId="urn:microsoft.com/office/officeart/2005/8/layout/default"/>
    <dgm:cxn modelId="{86E5CFC6-8F25-4A14-8A22-F027019B5B20}" type="presParOf" srcId="{0506494C-31B7-45FA-8CE0-4F239AA998CE}" destId="{F152A657-8439-495A-B224-D85772383E48}" srcOrd="0" destOrd="0" presId="urn:microsoft.com/office/officeart/2005/8/layout/default"/>
    <dgm:cxn modelId="{34D13FD7-F40F-4221-A6BF-C41C61DA1B01}" type="presParOf" srcId="{0506494C-31B7-45FA-8CE0-4F239AA998CE}" destId="{D1BEE7A4-43B7-4443-B0E9-4EFBCB480C56}" srcOrd="1" destOrd="0" presId="urn:microsoft.com/office/officeart/2005/8/layout/default"/>
    <dgm:cxn modelId="{CD4FD261-5439-47DE-8611-88ECABFE5272}" type="presParOf" srcId="{0506494C-31B7-45FA-8CE0-4F239AA998CE}" destId="{99C844B2-D2E5-4252-97EB-4BB2DE31098B}" srcOrd="2" destOrd="0" presId="urn:microsoft.com/office/officeart/2005/8/layout/default"/>
    <dgm:cxn modelId="{6E1F774F-7E99-42A6-9434-D16C0EC523A6}" type="presParOf" srcId="{0506494C-31B7-45FA-8CE0-4F239AA998CE}" destId="{AEF35C5C-0D64-48EB-BB80-0BA850FC504A}" srcOrd="3" destOrd="0" presId="urn:microsoft.com/office/officeart/2005/8/layout/default"/>
    <dgm:cxn modelId="{9F530D3B-58D0-42E1-B797-3F1E81DFBEED}" type="presParOf" srcId="{0506494C-31B7-45FA-8CE0-4F239AA998CE}" destId="{A208679C-6AC4-4001-87E9-FD84550C8456}" srcOrd="4" destOrd="0" presId="urn:microsoft.com/office/officeart/2005/8/layout/default"/>
    <dgm:cxn modelId="{D5EF5F65-208F-4B20-AF7F-AB26697E8F71}" type="presParOf" srcId="{0506494C-31B7-45FA-8CE0-4F239AA998CE}" destId="{BB916F39-E744-48E7-AD05-353B28807F8E}" srcOrd="5" destOrd="0" presId="urn:microsoft.com/office/officeart/2005/8/layout/default"/>
    <dgm:cxn modelId="{E7B5AA25-A7CC-41A3-8BEC-64D4D06FDCF1}" type="presParOf" srcId="{0506494C-31B7-45FA-8CE0-4F239AA998CE}" destId="{04068E8E-943D-4BE9-8D5A-4F3AF61E29D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40074A-B72F-46D4-8EAA-849E004A0A4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9E991AC-C051-481C-98B7-B9F71FCAB71A}">
      <dgm:prSet phldrT="[Text]"/>
      <dgm:spPr/>
      <dgm:t>
        <a:bodyPr/>
        <a:lstStyle/>
        <a:p>
          <a:r>
            <a:rPr lang="en-US" dirty="0"/>
            <a:t>Hospital</a:t>
          </a:r>
        </a:p>
      </dgm:t>
    </dgm:pt>
    <dgm:pt modelId="{B1B54D5C-1206-43C4-B560-5E71AB205B06}" type="parTrans" cxnId="{2DD19CEA-5C82-4DE4-88A3-D17242678850}">
      <dgm:prSet/>
      <dgm:spPr/>
      <dgm:t>
        <a:bodyPr/>
        <a:lstStyle/>
        <a:p>
          <a:endParaRPr lang="en-US"/>
        </a:p>
      </dgm:t>
    </dgm:pt>
    <dgm:pt modelId="{0DCB2794-27D8-4D68-B0A2-74CC3A32E913}" type="sibTrans" cxnId="{2DD19CEA-5C82-4DE4-88A3-D17242678850}">
      <dgm:prSet/>
      <dgm:spPr/>
      <dgm:t>
        <a:bodyPr/>
        <a:lstStyle/>
        <a:p>
          <a:endParaRPr lang="en-US"/>
        </a:p>
      </dgm:t>
    </dgm:pt>
    <dgm:pt modelId="{BD9D52EB-AF0C-4400-9461-A34ACBBE2F8F}">
      <dgm:prSet phldrT="[Text]"/>
      <dgm:spPr/>
      <dgm:t>
        <a:bodyPr/>
        <a:lstStyle/>
        <a:p>
          <a:r>
            <a:rPr lang="en-US" dirty="0"/>
            <a:t>Embryologist</a:t>
          </a:r>
        </a:p>
      </dgm:t>
    </dgm:pt>
    <dgm:pt modelId="{6C5A6074-4F94-4F14-88E5-FEE35445F984}" type="parTrans" cxnId="{5AD87339-7A53-43C1-A855-97F75387892E}">
      <dgm:prSet/>
      <dgm:spPr/>
      <dgm:t>
        <a:bodyPr/>
        <a:lstStyle/>
        <a:p>
          <a:endParaRPr lang="en-US"/>
        </a:p>
      </dgm:t>
    </dgm:pt>
    <dgm:pt modelId="{363C8D94-7637-476B-9906-A16BAD067116}" type="sibTrans" cxnId="{5AD87339-7A53-43C1-A855-97F75387892E}">
      <dgm:prSet/>
      <dgm:spPr/>
      <dgm:t>
        <a:bodyPr/>
        <a:lstStyle/>
        <a:p>
          <a:endParaRPr lang="en-US"/>
        </a:p>
      </dgm:t>
    </dgm:pt>
    <dgm:pt modelId="{36146DE0-B02C-4D0F-B084-066918854F91}">
      <dgm:prSet phldrT="[Text]"/>
      <dgm:spPr/>
      <dgm:t>
        <a:bodyPr/>
        <a:lstStyle/>
        <a:p>
          <a:r>
            <a:rPr lang="en-US" dirty="0"/>
            <a:t>Research Centre</a:t>
          </a:r>
        </a:p>
      </dgm:t>
    </dgm:pt>
    <dgm:pt modelId="{F433938A-7208-4FCA-982D-CAEDE47E5B30}" type="parTrans" cxnId="{B4939496-1A3C-4C3F-9340-0721D3E0A2A6}">
      <dgm:prSet/>
      <dgm:spPr/>
      <dgm:t>
        <a:bodyPr/>
        <a:lstStyle/>
        <a:p>
          <a:endParaRPr lang="en-US"/>
        </a:p>
      </dgm:t>
    </dgm:pt>
    <dgm:pt modelId="{131194D4-9F0A-4992-BEFC-28E9451FB1C4}" type="sibTrans" cxnId="{B4939496-1A3C-4C3F-9340-0721D3E0A2A6}">
      <dgm:prSet/>
      <dgm:spPr/>
      <dgm:t>
        <a:bodyPr/>
        <a:lstStyle/>
        <a:p>
          <a:endParaRPr lang="en-US"/>
        </a:p>
      </dgm:t>
    </dgm:pt>
    <dgm:pt modelId="{E063E4C9-8925-4CBA-9474-77A8FEEB0301}">
      <dgm:prSet phldrT="[Text]"/>
      <dgm:spPr/>
      <dgm:t>
        <a:bodyPr/>
        <a:lstStyle/>
        <a:p>
          <a:r>
            <a:rPr lang="en-US" dirty="0"/>
            <a:t>Project manager </a:t>
          </a:r>
        </a:p>
      </dgm:t>
    </dgm:pt>
    <dgm:pt modelId="{28AFAC56-668B-4ED7-B36C-97785147D31B}" type="parTrans" cxnId="{4B474565-9518-4020-A18A-F1FEDE1E30F4}">
      <dgm:prSet/>
      <dgm:spPr/>
      <dgm:t>
        <a:bodyPr/>
        <a:lstStyle/>
        <a:p>
          <a:endParaRPr lang="en-US"/>
        </a:p>
      </dgm:t>
    </dgm:pt>
    <dgm:pt modelId="{D7623AC9-EC93-4BC4-A455-09CA454B5A4D}" type="sibTrans" cxnId="{4B474565-9518-4020-A18A-F1FEDE1E30F4}">
      <dgm:prSet/>
      <dgm:spPr/>
      <dgm:t>
        <a:bodyPr/>
        <a:lstStyle/>
        <a:p>
          <a:endParaRPr lang="en-US"/>
        </a:p>
      </dgm:t>
    </dgm:pt>
    <dgm:pt modelId="{E64B7E17-64F1-4743-AE9D-08AD96BE2D3E}">
      <dgm:prSet/>
      <dgm:spPr/>
      <dgm:t>
        <a:bodyPr/>
        <a:lstStyle/>
        <a:p>
          <a:r>
            <a:rPr lang="en-US" dirty="0"/>
            <a:t>Other roles</a:t>
          </a:r>
        </a:p>
      </dgm:t>
    </dgm:pt>
    <dgm:pt modelId="{3C5A40E8-46BF-4925-8DB2-D8E4F84DD26B}" type="parTrans" cxnId="{48274AD1-7D7E-4596-8DFC-003EA34E2F74}">
      <dgm:prSet/>
      <dgm:spPr/>
      <dgm:t>
        <a:bodyPr/>
        <a:lstStyle/>
        <a:p>
          <a:endParaRPr lang="en-US"/>
        </a:p>
      </dgm:t>
    </dgm:pt>
    <dgm:pt modelId="{DA0BDDAE-6080-4301-99EC-BA940D1C1A96}" type="sibTrans" cxnId="{48274AD1-7D7E-4596-8DFC-003EA34E2F74}">
      <dgm:prSet/>
      <dgm:spPr/>
      <dgm:t>
        <a:bodyPr/>
        <a:lstStyle/>
        <a:p>
          <a:endParaRPr lang="en-US"/>
        </a:p>
      </dgm:t>
    </dgm:pt>
    <dgm:pt modelId="{0608533B-D884-489B-956F-2F426ADEF048}">
      <dgm:prSet/>
      <dgm:spPr/>
      <dgm:t>
        <a:bodyPr/>
        <a:lstStyle/>
        <a:p>
          <a:r>
            <a:rPr lang="en-US" dirty="0"/>
            <a:t>University/Academic institutions</a:t>
          </a:r>
        </a:p>
      </dgm:t>
    </dgm:pt>
    <dgm:pt modelId="{6373F67F-CC2A-4540-9538-ADC3ABBA3651}" type="parTrans" cxnId="{0B2355C0-C921-4FAF-8ED0-D2A034EBFE65}">
      <dgm:prSet/>
      <dgm:spPr/>
      <dgm:t>
        <a:bodyPr/>
        <a:lstStyle/>
        <a:p>
          <a:endParaRPr lang="en-US"/>
        </a:p>
      </dgm:t>
    </dgm:pt>
    <dgm:pt modelId="{463E293C-E733-425B-9E68-F8A881888633}" type="sibTrans" cxnId="{0B2355C0-C921-4FAF-8ED0-D2A034EBFE65}">
      <dgm:prSet/>
      <dgm:spPr/>
      <dgm:t>
        <a:bodyPr/>
        <a:lstStyle/>
        <a:p>
          <a:endParaRPr lang="en-US"/>
        </a:p>
      </dgm:t>
    </dgm:pt>
    <dgm:pt modelId="{F4187E01-89FD-4320-9887-CBBF07D0F9A7}">
      <dgm:prSet phldrT="[Text]"/>
      <dgm:spPr/>
      <dgm:t>
        <a:bodyPr/>
        <a:lstStyle/>
        <a:p>
          <a:r>
            <a:rPr lang="en-US" dirty="0"/>
            <a:t>Scientific officer</a:t>
          </a:r>
        </a:p>
      </dgm:t>
    </dgm:pt>
    <dgm:pt modelId="{1E958A0F-41B8-4D87-92F2-69D693E20AAF}" type="parTrans" cxnId="{A8D578E2-A0EE-436E-8D66-597EEC24AD8F}">
      <dgm:prSet/>
      <dgm:spPr/>
      <dgm:t>
        <a:bodyPr/>
        <a:lstStyle/>
        <a:p>
          <a:endParaRPr lang="en-US"/>
        </a:p>
      </dgm:t>
    </dgm:pt>
    <dgm:pt modelId="{3E3A09A8-D21D-48AA-81FD-535463DDF5C2}" type="sibTrans" cxnId="{A8D578E2-A0EE-436E-8D66-597EEC24AD8F}">
      <dgm:prSet/>
      <dgm:spPr/>
      <dgm:t>
        <a:bodyPr/>
        <a:lstStyle/>
        <a:p>
          <a:endParaRPr lang="en-US"/>
        </a:p>
      </dgm:t>
    </dgm:pt>
    <dgm:pt modelId="{5E71AA9B-F120-493D-B3C4-9653E44BDE68}">
      <dgm:prSet phldrT="[Text]"/>
      <dgm:spPr/>
      <dgm:t>
        <a:bodyPr/>
        <a:lstStyle/>
        <a:p>
          <a:r>
            <a:rPr lang="en-US" dirty="0"/>
            <a:t>Medical Technologists</a:t>
          </a:r>
        </a:p>
      </dgm:t>
    </dgm:pt>
    <dgm:pt modelId="{4A274A6F-4608-4F6E-8D6D-A6F6A1F4375B}" type="parTrans" cxnId="{9F53C4E6-9E0E-4D47-ABBD-11FD92A2D8C4}">
      <dgm:prSet/>
      <dgm:spPr/>
      <dgm:t>
        <a:bodyPr/>
        <a:lstStyle/>
        <a:p>
          <a:endParaRPr lang="en-US"/>
        </a:p>
      </dgm:t>
    </dgm:pt>
    <dgm:pt modelId="{12A6CF3E-581B-43B8-8610-0A8E0FA490F4}" type="sibTrans" cxnId="{9F53C4E6-9E0E-4D47-ABBD-11FD92A2D8C4}">
      <dgm:prSet/>
      <dgm:spPr/>
      <dgm:t>
        <a:bodyPr/>
        <a:lstStyle/>
        <a:p>
          <a:endParaRPr lang="en-US"/>
        </a:p>
      </dgm:t>
    </dgm:pt>
    <dgm:pt modelId="{E64A5A6F-B548-4C26-B197-6788893CCDF4}">
      <dgm:prSet phldrT="[Text]"/>
      <dgm:spPr/>
      <dgm:t>
        <a:bodyPr/>
        <a:lstStyle/>
        <a:p>
          <a:r>
            <a:rPr lang="en-US" dirty="0"/>
            <a:t>Research Officers</a:t>
          </a:r>
        </a:p>
      </dgm:t>
    </dgm:pt>
    <dgm:pt modelId="{9370F464-72E5-4929-9556-670809611437}" type="parTrans" cxnId="{5467B1B4-BCC1-44E2-B921-C08DCF2C484D}">
      <dgm:prSet/>
      <dgm:spPr/>
      <dgm:t>
        <a:bodyPr/>
        <a:lstStyle/>
        <a:p>
          <a:endParaRPr lang="en-US"/>
        </a:p>
      </dgm:t>
    </dgm:pt>
    <dgm:pt modelId="{D27311DC-141B-41A2-9AD0-88C98031FB96}" type="sibTrans" cxnId="{5467B1B4-BCC1-44E2-B921-C08DCF2C484D}">
      <dgm:prSet/>
      <dgm:spPr/>
      <dgm:t>
        <a:bodyPr/>
        <a:lstStyle/>
        <a:p>
          <a:endParaRPr lang="en-US"/>
        </a:p>
      </dgm:t>
    </dgm:pt>
    <dgm:pt modelId="{875936B0-59B0-4C16-9AB0-F81F0178F179}">
      <dgm:prSet phldrT="[Text]"/>
      <dgm:spPr/>
      <dgm:t>
        <a:bodyPr/>
        <a:lstStyle/>
        <a:p>
          <a:r>
            <a:rPr lang="en-US" dirty="0"/>
            <a:t>Research/Scientific officer</a:t>
          </a:r>
        </a:p>
      </dgm:t>
    </dgm:pt>
    <dgm:pt modelId="{27F1D330-CBF3-4A82-9EFD-EFF1E03712A4}" type="parTrans" cxnId="{17717F02-CF8A-4672-A08E-E96CD3B10D94}">
      <dgm:prSet/>
      <dgm:spPr/>
      <dgm:t>
        <a:bodyPr/>
        <a:lstStyle/>
        <a:p>
          <a:endParaRPr lang="en-US"/>
        </a:p>
      </dgm:t>
    </dgm:pt>
    <dgm:pt modelId="{880E2B75-B34B-41CE-A7C0-7443C8C7D532}" type="sibTrans" cxnId="{17717F02-CF8A-4672-A08E-E96CD3B10D94}">
      <dgm:prSet/>
      <dgm:spPr/>
      <dgm:t>
        <a:bodyPr/>
        <a:lstStyle/>
        <a:p>
          <a:endParaRPr lang="en-US"/>
        </a:p>
      </dgm:t>
    </dgm:pt>
    <dgm:pt modelId="{C5D96A87-4148-4C99-B0B9-2B4DF15241A2}">
      <dgm:prSet phldrT="[Text]"/>
      <dgm:spPr/>
      <dgm:t>
        <a:bodyPr/>
        <a:lstStyle/>
        <a:p>
          <a:r>
            <a:rPr lang="en-US" dirty="0"/>
            <a:t>Medical Technologists</a:t>
          </a:r>
        </a:p>
      </dgm:t>
    </dgm:pt>
    <dgm:pt modelId="{B665A74C-5C63-4C94-B764-9D36C6976BBA}" type="parTrans" cxnId="{59892175-0BDF-48B0-B898-C7D8DC8F9491}">
      <dgm:prSet/>
      <dgm:spPr/>
      <dgm:t>
        <a:bodyPr/>
        <a:lstStyle/>
        <a:p>
          <a:endParaRPr lang="en-US"/>
        </a:p>
      </dgm:t>
    </dgm:pt>
    <dgm:pt modelId="{497853AD-1C2A-416B-96C7-074E65F32492}" type="sibTrans" cxnId="{59892175-0BDF-48B0-B898-C7D8DC8F9491}">
      <dgm:prSet/>
      <dgm:spPr/>
      <dgm:t>
        <a:bodyPr/>
        <a:lstStyle/>
        <a:p>
          <a:endParaRPr lang="en-US"/>
        </a:p>
      </dgm:t>
    </dgm:pt>
    <dgm:pt modelId="{E045C63B-4113-4CA4-9580-2010454B1040}">
      <dgm:prSet/>
      <dgm:spPr/>
      <dgm:t>
        <a:bodyPr/>
        <a:lstStyle/>
        <a:p>
          <a:r>
            <a:rPr lang="en-US" dirty="0"/>
            <a:t>Lecturer/Tutor</a:t>
          </a:r>
        </a:p>
      </dgm:t>
    </dgm:pt>
    <dgm:pt modelId="{35B84161-03A3-40E3-BB32-1BD4B7E69EA8}" type="parTrans" cxnId="{69137CD5-46D9-4AC2-B762-B35D18CE3C21}">
      <dgm:prSet/>
      <dgm:spPr/>
      <dgm:t>
        <a:bodyPr/>
        <a:lstStyle/>
        <a:p>
          <a:endParaRPr lang="en-US"/>
        </a:p>
      </dgm:t>
    </dgm:pt>
    <dgm:pt modelId="{5A35D9E8-D3DC-4FD6-B37E-B8BA20002B49}" type="sibTrans" cxnId="{69137CD5-46D9-4AC2-B762-B35D18CE3C21}">
      <dgm:prSet/>
      <dgm:spPr/>
      <dgm:t>
        <a:bodyPr/>
        <a:lstStyle/>
        <a:p>
          <a:endParaRPr lang="en-US"/>
        </a:p>
      </dgm:t>
    </dgm:pt>
    <dgm:pt modelId="{79233E54-8103-4E01-8BC8-97AB70566687}">
      <dgm:prSet/>
      <dgm:spPr/>
      <dgm:t>
        <a:bodyPr/>
        <a:lstStyle/>
        <a:p>
          <a:r>
            <a:rPr lang="en-US" dirty="0"/>
            <a:t>Anatomy Technologists</a:t>
          </a:r>
        </a:p>
      </dgm:t>
    </dgm:pt>
    <dgm:pt modelId="{796A7992-8282-49A2-847A-B54A42E56DDF}" type="parTrans" cxnId="{1C0E3711-0988-4B7A-A21F-D0DA9A4551A5}">
      <dgm:prSet/>
      <dgm:spPr/>
      <dgm:t>
        <a:bodyPr/>
        <a:lstStyle/>
        <a:p>
          <a:endParaRPr lang="en-US"/>
        </a:p>
      </dgm:t>
    </dgm:pt>
    <dgm:pt modelId="{6666FD90-04C9-48F9-87EB-FDE632B2BBB5}" type="sibTrans" cxnId="{1C0E3711-0988-4B7A-A21F-D0DA9A4551A5}">
      <dgm:prSet/>
      <dgm:spPr/>
      <dgm:t>
        <a:bodyPr/>
        <a:lstStyle/>
        <a:p>
          <a:endParaRPr lang="en-US"/>
        </a:p>
      </dgm:t>
    </dgm:pt>
    <dgm:pt modelId="{53DEFDC3-D2FA-406E-9EF3-5ADABE93049A}">
      <dgm:prSet phldrT="[Text]"/>
      <dgm:spPr/>
      <dgm:t>
        <a:bodyPr/>
        <a:lstStyle/>
        <a:p>
          <a:r>
            <a:rPr lang="en-US" dirty="0"/>
            <a:t>Laboratory Assistants</a:t>
          </a:r>
        </a:p>
      </dgm:t>
    </dgm:pt>
    <dgm:pt modelId="{8303D162-E09C-4377-B42C-11E3CE0763F6}" type="parTrans" cxnId="{19E88D4D-033D-4922-BAED-373669C0B036}">
      <dgm:prSet/>
      <dgm:spPr/>
      <dgm:t>
        <a:bodyPr/>
        <a:lstStyle/>
        <a:p>
          <a:endParaRPr lang="en-US"/>
        </a:p>
      </dgm:t>
    </dgm:pt>
    <dgm:pt modelId="{F1ED5332-7667-406C-879D-BD188D1C229A}" type="sibTrans" cxnId="{19E88D4D-033D-4922-BAED-373669C0B036}">
      <dgm:prSet/>
      <dgm:spPr/>
      <dgm:t>
        <a:bodyPr/>
        <a:lstStyle/>
        <a:p>
          <a:endParaRPr lang="en-US"/>
        </a:p>
      </dgm:t>
    </dgm:pt>
    <dgm:pt modelId="{DEB4309F-C9B8-4B76-96AD-02C74C6C9D09}">
      <dgm:prSet phldrT="[Text]"/>
      <dgm:spPr/>
      <dgm:t>
        <a:bodyPr/>
        <a:lstStyle/>
        <a:p>
          <a:r>
            <a:rPr lang="en-US" dirty="0"/>
            <a:t>Bioinformatics/Data Scientist</a:t>
          </a:r>
        </a:p>
      </dgm:t>
    </dgm:pt>
    <dgm:pt modelId="{D32198EB-6528-460A-93DB-335FEE7C6210}" type="parTrans" cxnId="{1004FE37-4CDC-4BB1-975B-FD8FB5E43267}">
      <dgm:prSet/>
      <dgm:spPr/>
      <dgm:t>
        <a:bodyPr/>
        <a:lstStyle/>
        <a:p>
          <a:endParaRPr lang="en-US"/>
        </a:p>
      </dgm:t>
    </dgm:pt>
    <dgm:pt modelId="{53C960BA-D65A-4BF6-BD08-29749D87BBEE}" type="sibTrans" cxnId="{1004FE37-4CDC-4BB1-975B-FD8FB5E43267}">
      <dgm:prSet/>
      <dgm:spPr/>
      <dgm:t>
        <a:bodyPr/>
        <a:lstStyle/>
        <a:p>
          <a:endParaRPr lang="en-US"/>
        </a:p>
      </dgm:t>
    </dgm:pt>
    <dgm:pt modelId="{3E65DA73-48DD-408C-A826-D1BD148E0914}">
      <dgm:prSet phldrT="[Text]"/>
      <dgm:spPr/>
      <dgm:t>
        <a:bodyPr/>
        <a:lstStyle/>
        <a:p>
          <a:r>
            <a:rPr lang="en-US" dirty="0"/>
            <a:t>Embalmer</a:t>
          </a:r>
        </a:p>
      </dgm:t>
    </dgm:pt>
    <dgm:pt modelId="{2A328E23-C509-4B20-AB08-AC6AFABEC094}" type="parTrans" cxnId="{F80C6A76-81E4-4DB6-8241-D8E52DD911B5}">
      <dgm:prSet/>
      <dgm:spPr/>
      <dgm:t>
        <a:bodyPr/>
        <a:lstStyle/>
        <a:p>
          <a:endParaRPr lang="en-US"/>
        </a:p>
      </dgm:t>
    </dgm:pt>
    <dgm:pt modelId="{D9D737A0-E26A-4C66-AD2A-6B9C327508CC}" type="sibTrans" cxnId="{F80C6A76-81E4-4DB6-8241-D8E52DD911B5}">
      <dgm:prSet/>
      <dgm:spPr/>
      <dgm:t>
        <a:bodyPr/>
        <a:lstStyle/>
        <a:p>
          <a:endParaRPr lang="en-US"/>
        </a:p>
      </dgm:t>
    </dgm:pt>
    <dgm:pt modelId="{C56FB91D-3F29-4474-93F1-54AF930A3B04}">
      <dgm:prSet/>
      <dgm:spPr/>
      <dgm:t>
        <a:bodyPr/>
        <a:lstStyle/>
        <a:p>
          <a:r>
            <a:rPr lang="en-US" dirty="0"/>
            <a:t>Medical Representative</a:t>
          </a:r>
        </a:p>
      </dgm:t>
    </dgm:pt>
    <dgm:pt modelId="{1A51490F-F652-4BDF-905A-EF637213577B}" type="parTrans" cxnId="{9D83908B-963D-41F8-AF6D-FDA52CDABCF8}">
      <dgm:prSet/>
      <dgm:spPr/>
      <dgm:t>
        <a:bodyPr/>
        <a:lstStyle/>
        <a:p>
          <a:endParaRPr lang="en-US"/>
        </a:p>
      </dgm:t>
    </dgm:pt>
    <dgm:pt modelId="{CF25C28F-773F-4238-AC62-60ED1243467C}" type="sibTrans" cxnId="{9D83908B-963D-41F8-AF6D-FDA52CDABCF8}">
      <dgm:prSet/>
      <dgm:spPr/>
      <dgm:t>
        <a:bodyPr/>
        <a:lstStyle/>
        <a:p>
          <a:endParaRPr lang="en-US"/>
        </a:p>
      </dgm:t>
    </dgm:pt>
    <dgm:pt modelId="{74AE4D46-9D6B-4E80-91DC-4C5CC9CA587E}">
      <dgm:prSet/>
      <dgm:spPr/>
      <dgm:t>
        <a:bodyPr/>
        <a:lstStyle/>
        <a:p>
          <a:r>
            <a:rPr lang="en-US" dirty="0"/>
            <a:t>Curator</a:t>
          </a:r>
        </a:p>
      </dgm:t>
    </dgm:pt>
    <dgm:pt modelId="{3BFE7D4A-23D2-4FFB-A88B-EA32126CC7AB}" type="parTrans" cxnId="{966DF3D5-5E2A-4E98-B3AB-FE11C0C20371}">
      <dgm:prSet/>
      <dgm:spPr/>
      <dgm:t>
        <a:bodyPr/>
        <a:lstStyle/>
        <a:p>
          <a:endParaRPr lang="en-US"/>
        </a:p>
      </dgm:t>
    </dgm:pt>
    <dgm:pt modelId="{1B99CA21-9887-48D3-9D7D-95D743B4BD53}" type="sibTrans" cxnId="{966DF3D5-5E2A-4E98-B3AB-FE11C0C20371}">
      <dgm:prSet/>
      <dgm:spPr/>
      <dgm:t>
        <a:bodyPr/>
        <a:lstStyle/>
        <a:p>
          <a:endParaRPr lang="en-US"/>
        </a:p>
      </dgm:t>
    </dgm:pt>
    <dgm:pt modelId="{A8B4AC48-2DC4-441A-A536-41795D68A134}">
      <dgm:prSet phldrT="[Text]"/>
      <dgm:spPr/>
      <dgm:t>
        <a:bodyPr/>
        <a:lstStyle/>
        <a:p>
          <a:r>
            <a:rPr lang="en-US" dirty="0"/>
            <a:t>Anatomist</a:t>
          </a:r>
        </a:p>
      </dgm:t>
    </dgm:pt>
    <dgm:pt modelId="{4677E3B9-0D01-43FF-82B7-190E98B8EA29}" type="parTrans" cxnId="{6FAC47BF-DD59-4453-98E9-733D1D4482E2}">
      <dgm:prSet/>
      <dgm:spPr/>
      <dgm:t>
        <a:bodyPr/>
        <a:lstStyle/>
        <a:p>
          <a:endParaRPr lang="en-US"/>
        </a:p>
      </dgm:t>
    </dgm:pt>
    <dgm:pt modelId="{B93F04A1-6BCA-4786-9601-6121482EEA5F}" type="sibTrans" cxnId="{6FAC47BF-DD59-4453-98E9-733D1D4482E2}">
      <dgm:prSet/>
      <dgm:spPr/>
      <dgm:t>
        <a:bodyPr/>
        <a:lstStyle/>
        <a:p>
          <a:endParaRPr lang="en-US"/>
        </a:p>
      </dgm:t>
    </dgm:pt>
    <dgm:pt modelId="{E1E75FB0-6FB1-4598-8229-02500BD8F4FF}">
      <dgm:prSet/>
      <dgm:spPr/>
      <dgm:t>
        <a:bodyPr/>
        <a:lstStyle/>
        <a:p>
          <a:r>
            <a:rPr lang="en-US" dirty="0"/>
            <a:t>Funeral directing</a:t>
          </a:r>
        </a:p>
      </dgm:t>
    </dgm:pt>
    <dgm:pt modelId="{99879B28-D5B8-49D3-A1E9-4B95F8BDD250}" type="parTrans" cxnId="{EAE8A7C8-2484-4E65-A674-7C492C686F13}">
      <dgm:prSet/>
      <dgm:spPr/>
      <dgm:t>
        <a:bodyPr/>
        <a:lstStyle/>
        <a:p>
          <a:endParaRPr lang="en-US"/>
        </a:p>
      </dgm:t>
    </dgm:pt>
    <dgm:pt modelId="{D13610C7-FCD8-42DB-A12A-C5A216997C97}" type="sibTrans" cxnId="{EAE8A7C8-2484-4E65-A674-7C492C686F13}">
      <dgm:prSet/>
      <dgm:spPr/>
      <dgm:t>
        <a:bodyPr/>
        <a:lstStyle/>
        <a:p>
          <a:endParaRPr lang="en-US"/>
        </a:p>
      </dgm:t>
    </dgm:pt>
    <dgm:pt modelId="{D737FFE9-1B8B-439F-BE3F-784461ABB600}">
      <dgm:prSet/>
      <dgm:spPr/>
      <dgm:t>
        <a:bodyPr/>
        <a:lstStyle/>
        <a:p>
          <a:r>
            <a:rPr lang="en-US" dirty="0"/>
            <a:t>Forensic anatomist</a:t>
          </a:r>
        </a:p>
      </dgm:t>
    </dgm:pt>
    <dgm:pt modelId="{9407D729-F216-444D-BEB1-83E029000D11}" type="parTrans" cxnId="{9CC01821-87CB-4ABF-9338-0F846B224E4A}">
      <dgm:prSet/>
      <dgm:spPr/>
      <dgm:t>
        <a:bodyPr/>
        <a:lstStyle/>
        <a:p>
          <a:endParaRPr lang="en-US"/>
        </a:p>
      </dgm:t>
    </dgm:pt>
    <dgm:pt modelId="{4278E502-64ED-43CE-949A-60D159E2537C}" type="sibTrans" cxnId="{9CC01821-87CB-4ABF-9338-0F846B224E4A}">
      <dgm:prSet/>
      <dgm:spPr/>
      <dgm:t>
        <a:bodyPr/>
        <a:lstStyle/>
        <a:p>
          <a:endParaRPr lang="en-US"/>
        </a:p>
      </dgm:t>
    </dgm:pt>
    <dgm:pt modelId="{52A81AD2-04D6-452B-AE89-580DA6F32C4B}">
      <dgm:prSet/>
      <dgm:spPr/>
      <dgm:t>
        <a:bodyPr/>
        <a:lstStyle/>
        <a:p>
          <a:r>
            <a:rPr lang="en-US" dirty="0" err="1"/>
            <a:t>Biodesign</a:t>
          </a:r>
          <a:r>
            <a:rPr lang="en-US" dirty="0"/>
            <a:t> and Biotechnologist</a:t>
          </a:r>
        </a:p>
      </dgm:t>
    </dgm:pt>
    <dgm:pt modelId="{D5C3536D-405C-4004-848A-8448A38B47A5}" type="parTrans" cxnId="{08E1D0B6-F6C3-41BE-8510-4E45A4E3BFDD}">
      <dgm:prSet/>
      <dgm:spPr/>
      <dgm:t>
        <a:bodyPr/>
        <a:lstStyle/>
        <a:p>
          <a:endParaRPr lang="en-US"/>
        </a:p>
      </dgm:t>
    </dgm:pt>
    <dgm:pt modelId="{6D006721-FA68-46A8-9CB2-880F434CB984}" type="sibTrans" cxnId="{08E1D0B6-F6C3-41BE-8510-4E45A4E3BFDD}">
      <dgm:prSet/>
      <dgm:spPr/>
      <dgm:t>
        <a:bodyPr/>
        <a:lstStyle/>
        <a:p>
          <a:endParaRPr lang="en-US"/>
        </a:p>
      </dgm:t>
    </dgm:pt>
    <dgm:pt modelId="{F3D893EA-35DD-49A1-BBF4-21FB29F65BE5}">
      <dgm:prSet/>
      <dgm:spPr/>
      <dgm:t>
        <a:bodyPr/>
        <a:lstStyle/>
        <a:p>
          <a:r>
            <a:rPr lang="en-US" dirty="0"/>
            <a:t>3D Design artist/Anatomy illustrator</a:t>
          </a:r>
        </a:p>
      </dgm:t>
    </dgm:pt>
    <dgm:pt modelId="{5CE74015-1985-4B2F-8A04-183D0433FE4D}" type="parTrans" cxnId="{2E8AB9C7-9EB3-4EF8-BF71-550825464461}">
      <dgm:prSet/>
      <dgm:spPr/>
      <dgm:t>
        <a:bodyPr/>
        <a:lstStyle/>
        <a:p>
          <a:endParaRPr lang="en-US"/>
        </a:p>
      </dgm:t>
    </dgm:pt>
    <dgm:pt modelId="{B80B5C30-4D7E-47B2-ADEA-E12A0FA55DA9}" type="sibTrans" cxnId="{2E8AB9C7-9EB3-4EF8-BF71-550825464461}">
      <dgm:prSet/>
      <dgm:spPr/>
      <dgm:t>
        <a:bodyPr/>
        <a:lstStyle/>
        <a:p>
          <a:endParaRPr lang="en-US"/>
        </a:p>
      </dgm:t>
    </dgm:pt>
    <dgm:pt modelId="{2E150736-E67D-47EB-9EA6-8A7FD640FF8B}">
      <dgm:prSet/>
      <dgm:spPr/>
      <dgm:t>
        <a:bodyPr/>
        <a:lstStyle/>
        <a:p>
          <a:r>
            <a:rPr lang="en-US" dirty="0"/>
            <a:t>Sports Anatomist/Trainer</a:t>
          </a:r>
        </a:p>
      </dgm:t>
    </dgm:pt>
    <dgm:pt modelId="{9E1F6CE7-7C22-4395-AD8F-E4632ADB8411}" type="parTrans" cxnId="{9E6B465C-E6D6-43DF-84D5-E6723651796D}">
      <dgm:prSet/>
      <dgm:spPr/>
      <dgm:t>
        <a:bodyPr/>
        <a:lstStyle/>
        <a:p>
          <a:endParaRPr lang="en-US"/>
        </a:p>
      </dgm:t>
    </dgm:pt>
    <dgm:pt modelId="{A7BE4B40-7B92-4B62-96CF-3D5CDE584487}" type="sibTrans" cxnId="{9E6B465C-E6D6-43DF-84D5-E6723651796D}">
      <dgm:prSet/>
      <dgm:spPr/>
      <dgm:t>
        <a:bodyPr/>
        <a:lstStyle/>
        <a:p>
          <a:endParaRPr lang="en-US"/>
        </a:p>
      </dgm:t>
    </dgm:pt>
    <dgm:pt modelId="{930DB212-EBD8-4DFB-86F8-9BAC29370DDF}">
      <dgm:prSet/>
      <dgm:spPr/>
      <dgm:t>
        <a:bodyPr/>
        <a:lstStyle/>
        <a:p>
          <a:r>
            <a:rPr lang="en-US" dirty="0"/>
            <a:t>Public Health </a:t>
          </a:r>
        </a:p>
      </dgm:t>
    </dgm:pt>
    <dgm:pt modelId="{FB53FEAB-9257-4250-B8B3-B7B914F2EBFE}" type="parTrans" cxnId="{12AD079D-134F-4711-A7E3-FEB929B0221C}">
      <dgm:prSet/>
      <dgm:spPr/>
      <dgm:t>
        <a:bodyPr/>
        <a:lstStyle/>
        <a:p>
          <a:endParaRPr lang="en-US"/>
        </a:p>
      </dgm:t>
    </dgm:pt>
    <dgm:pt modelId="{843C2BA4-578A-4FE0-868C-01D9A2832A69}" type="sibTrans" cxnId="{12AD079D-134F-4711-A7E3-FEB929B0221C}">
      <dgm:prSet/>
      <dgm:spPr/>
      <dgm:t>
        <a:bodyPr/>
        <a:lstStyle/>
        <a:p>
          <a:endParaRPr lang="en-US"/>
        </a:p>
      </dgm:t>
    </dgm:pt>
    <dgm:pt modelId="{A0D45939-4D20-4A91-8657-C6EA57A49192}">
      <dgm:prSet/>
      <dgm:spPr/>
      <dgm:t>
        <a:bodyPr/>
        <a:lstStyle/>
        <a:p>
          <a:r>
            <a:rPr lang="en-US" dirty="0"/>
            <a:t>Science Communicator/Medical Writing</a:t>
          </a:r>
        </a:p>
      </dgm:t>
    </dgm:pt>
    <dgm:pt modelId="{85BB3B1E-B2BC-47E0-9EAC-4D24A73592EC}" type="parTrans" cxnId="{86CC6ADE-1114-4922-BD6B-28CA9F60951C}">
      <dgm:prSet/>
      <dgm:spPr/>
      <dgm:t>
        <a:bodyPr/>
        <a:lstStyle/>
        <a:p>
          <a:endParaRPr lang="en-US"/>
        </a:p>
      </dgm:t>
    </dgm:pt>
    <dgm:pt modelId="{DDF25D7E-28DD-4D2F-9E35-E1565468DD18}" type="sibTrans" cxnId="{86CC6ADE-1114-4922-BD6B-28CA9F60951C}">
      <dgm:prSet/>
      <dgm:spPr/>
      <dgm:t>
        <a:bodyPr/>
        <a:lstStyle/>
        <a:p>
          <a:endParaRPr lang="en-US"/>
        </a:p>
      </dgm:t>
    </dgm:pt>
    <dgm:pt modelId="{AAC3D262-AD1C-49BC-8752-B59D3AAF5110}" type="pres">
      <dgm:prSet presAssocID="{1340074A-B72F-46D4-8EAA-849E004A0A4B}" presName="theList" presStyleCnt="0">
        <dgm:presLayoutVars>
          <dgm:dir/>
          <dgm:animLvl val="lvl"/>
          <dgm:resizeHandles val="exact"/>
        </dgm:presLayoutVars>
      </dgm:prSet>
      <dgm:spPr/>
    </dgm:pt>
    <dgm:pt modelId="{969D90FB-28CD-4C1C-AD5A-3155EAB21130}" type="pres">
      <dgm:prSet presAssocID="{E9E991AC-C051-481C-98B7-B9F71FCAB71A}" presName="compNode" presStyleCnt="0"/>
      <dgm:spPr/>
    </dgm:pt>
    <dgm:pt modelId="{D8944885-B479-45B4-A0C6-4A8369B1B6A5}" type="pres">
      <dgm:prSet presAssocID="{E9E991AC-C051-481C-98B7-B9F71FCAB71A}" presName="aNode" presStyleLbl="bgShp" presStyleIdx="0" presStyleCnt="4" custLinFactNeighborX="-5087" custLinFactNeighborY="2230"/>
      <dgm:spPr/>
    </dgm:pt>
    <dgm:pt modelId="{D16A311D-E6A5-4E14-8F82-76F9F9177489}" type="pres">
      <dgm:prSet presAssocID="{E9E991AC-C051-481C-98B7-B9F71FCAB71A}" presName="textNode" presStyleLbl="bgShp" presStyleIdx="0" presStyleCnt="4"/>
      <dgm:spPr/>
    </dgm:pt>
    <dgm:pt modelId="{BBF5A830-3C4D-47F1-82E2-B1B1BCB07AFC}" type="pres">
      <dgm:prSet presAssocID="{E9E991AC-C051-481C-98B7-B9F71FCAB71A}" presName="compChildNode" presStyleCnt="0"/>
      <dgm:spPr/>
    </dgm:pt>
    <dgm:pt modelId="{4DE1C309-1F0D-4727-8314-6EEE7A4377A4}" type="pres">
      <dgm:prSet presAssocID="{E9E991AC-C051-481C-98B7-B9F71FCAB71A}" presName="theInnerList" presStyleCnt="0"/>
      <dgm:spPr/>
    </dgm:pt>
    <dgm:pt modelId="{C36ABEE6-B488-4D5F-B42A-AB39467D9B96}" type="pres">
      <dgm:prSet presAssocID="{BD9D52EB-AF0C-4400-9461-A34ACBBE2F8F}" presName="childNode" presStyleLbl="node1" presStyleIdx="0" presStyleCnt="22">
        <dgm:presLayoutVars>
          <dgm:bulletEnabled val="1"/>
        </dgm:presLayoutVars>
      </dgm:prSet>
      <dgm:spPr/>
    </dgm:pt>
    <dgm:pt modelId="{A6109B40-EAF6-40D5-A7D3-615CCEA31296}" type="pres">
      <dgm:prSet presAssocID="{BD9D52EB-AF0C-4400-9461-A34ACBBE2F8F}" presName="aSpace2" presStyleCnt="0"/>
      <dgm:spPr/>
    </dgm:pt>
    <dgm:pt modelId="{2F59DE7B-6E2E-44ED-89D5-DE48EF908801}" type="pres">
      <dgm:prSet presAssocID="{F4187E01-89FD-4320-9887-CBBF07D0F9A7}" presName="childNode" presStyleLbl="node1" presStyleIdx="1" presStyleCnt="22">
        <dgm:presLayoutVars>
          <dgm:bulletEnabled val="1"/>
        </dgm:presLayoutVars>
      </dgm:prSet>
      <dgm:spPr/>
    </dgm:pt>
    <dgm:pt modelId="{7A31F3B2-8B3E-4A72-A5DB-4012FDD6ADD8}" type="pres">
      <dgm:prSet presAssocID="{F4187E01-89FD-4320-9887-CBBF07D0F9A7}" presName="aSpace2" presStyleCnt="0"/>
      <dgm:spPr/>
    </dgm:pt>
    <dgm:pt modelId="{8EA119B9-E89A-4365-A8F5-03CD1A635CD3}" type="pres">
      <dgm:prSet presAssocID="{5E71AA9B-F120-493D-B3C4-9653E44BDE68}" presName="childNode" presStyleLbl="node1" presStyleIdx="2" presStyleCnt="22">
        <dgm:presLayoutVars>
          <dgm:bulletEnabled val="1"/>
        </dgm:presLayoutVars>
      </dgm:prSet>
      <dgm:spPr/>
    </dgm:pt>
    <dgm:pt modelId="{76309EA5-E7F6-42FE-B0C5-1D59F5898EDE}" type="pres">
      <dgm:prSet presAssocID="{5E71AA9B-F120-493D-B3C4-9653E44BDE68}" presName="aSpace2" presStyleCnt="0"/>
      <dgm:spPr/>
    </dgm:pt>
    <dgm:pt modelId="{DBF11817-986C-4632-BCB4-465DB563EABA}" type="pres">
      <dgm:prSet presAssocID="{E64A5A6F-B548-4C26-B197-6788893CCDF4}" presName="childNode" presStyleLbl="node1" presStyleIdx="3" presStyleCnt="22">
        <dgm:presLayoutVars>
          <dgm:bulletEnabled val="1"/>
        </dgm:presLayoutVars>
      </dgm:prSet>
      <dgm:spPr/>
    </dgm:pt>
    <dgm:pt modelId="{97517E36-3B9F-4E14-93D0-0F56BC765D13}" type="pres">
      <dgm:prSet presAssocID="{E64A5A6F-B548-4C26-B197-6788893CCDF4}" presName="aSpace2" presStyleCnt="0"/>
      <dgm:spPr/>
    </dgm:pt>
    <dgm:pt modelId="{7C8A3ABB-64CC-4789-A0E3-42653B8BEE9C}" type="pres">
      <dgm:prSet presAssocID="{3E65DA73-48DD-408C-A826-D1BD148E0914}" presName="childNode" presStyleLbl="node1" presStyleIdx="4" presStyleCnt="22">
        <dgm:presLayoutVars>
          <dgm:bulletEnabled val="1"/>
        </dgm:presLayoutVars>
      </dgm:prSet>
      <dgm:spPr/>
    </dgm:pt>
    <dgm:pt modelId="{51AB3C02-A4C2-43A8-9558-91D1F00DF95D}" type="pres">
      <dgm:prSet presAssocID="{3E65DA73-48DD-408C-A826-D1BD148E0914}" presName="aSpace2" presStyleCnt="0"/>
      <dgm:spPr/>
    </dgm:pt>
    <dgm:pt modelId="{B2F3FC90-A3EA-4EBB-8537-010FAC89E0DE}" type="pres">
      <dgm:prSet presAssocID="{A8B4AC48-2DC4-441A-A536-41795D68A134}" presName="childNode" presStyleLbl="node1" presStyleIdx="5" presStyleCnt="22">
        <dgm:presLayoutVars>
          <dgm:bulletEnabled val="1"/>
        </dgm:presLayoutVars>
      </dgm:prSet>
      <dgm:spPr/>
    </dgm:pt>
    <dgm:pt modelId="{A2A6BCA9-75EA-40AB-9DEA-1EEC2759BEC0}" type="pres">
      <dgm:prSet presAssocID="{E9E991AC-C051-481C-98B7-B9F71FCAB71A}" presName="aSpace" presStyleCnt="0"/>
      <dgm:spPr/>
    </dgm:pt>
    <dgm:pt modelId="{65CA5F71-2B1F-406F-9BFC-6F674CE0E004}" type="pres">
      <dgm:prSet presAssocID="{36146DE0-B02C-4D0F-B084-066918854F91}" presName="compNode" presStyleCnt="0"/>
      <dgm:spPr/>
    </dgm:pt>
    <dgm:pt modelId="{676E9A24-AB43-4E55-A353-3B5B98C00C7B}" type="pres">
      <dgm:prSet presAssocID="{36146DE0-B02C-4D0F-B084-066918854F91}" presName="aNode" presStyleLbl="bgShp" presStyleIdx="1" presStyleCnt="4"/>
      <dgm:spPr/>
    </dgm:pt>
    <dgm:pt modelId="{BC8E77C1-281D-4607-8333-434ED1D5CD21}" type="pres">
      <dgm:prSet presAssocID="{36146DE0-B02C-4D0F-B084-066918854F91}" presName="textNode" presStyleLbl="bgShp" presStyleIdx="1" presStyleCnt="4"/>
      <dgm:spPr/>
    </dgm:pt>
    <dgm:pt modelId="{6B55732B-A521-4331-87A3-E34FCE5936C8}" type="pres">
      <dgm:prSet presAssocID="{36146DE0-B02C-4D0F-B084-066918854F91}" presName="compChildNode" presStyleCnt="0"/>
      <dgm:spPr/>
    </dgm:pt>
    <dgm:pt modelId="{916E23DB-D1E4-4034-9AF7-422346CD78F1}" type="pres">
      <dgm:prSet presAssocID="{36146DE0-B02C-4D0F-B084-066918854F91}" presName="theInnerList" presStyleCnt="0"/>
      <dgm:spPr/>
    </dgm:pt>
    <dgm:pt modelId="{DB0E25A4-AF3F-41D3-8081-D3D0E0A396B9}" type="pres">
      <dgm:prSet presAssocID="{E063E4C9-8925-4CBA-9474-77A8FEEB0301}" presName="childNode" presStyleLbl="node1" presStyleIdx="6" presStyleCnt="22">
        <dgm:presLayoutVars>
          <dgm:bulletEnabled val="1"/>
        </dgm:presLayoutVars>
      </dgm:prSet>
      <dgm:spPr/>
    </dgm:pt>
    <dgm:pt modelId="{01F7C68E-1BA7-42C0-804E-9499FEB2A01C}" type="pres">
      <dgm:prSet presAssocID="{E063E4C9-8925-4CBA-9474-77A8FEEB0301}" presName="aSpace2" presStyleCnt="0"/>
      <dgm:spPr/>
    </dgm:pt>
    <dgm:pt modelId="{DC876EF3-1275-4BC1-B4FE-B0850C894FC9}" type="pres">
      <dgm:prSet presAssocID="{875936B0-59B0-4C16-9AB0-F81F0178F179}" presName="childNode" presStyleLbl="node1" presStyleIdx="7" presStyleCnt="22">
        <dgm:presLayoutVars>
          <dgm:bulletEnabled val="1"/>
        </dgm:presLayoutVars>
      </dgm:prSet>
      <dgm:spPr/>
    </dgm:pt>
    <dgm:pt modelId="{FFAA4C85-9AE8-4F0B-9619-92ABF557CB5E}" type="pres">
      <dgm:prSet presAssocID="{875936B0-59B0-4C16-9AB0-F81F0178F179}" presName="aSpace2" presStyleCnt="0"/>
      <dgm:spPr/>
    </dgm:pt>
    <dgm:pt modelId="{6E75168E-0D2A-49BC-A2C0-88551B2F7B8F}" type="pres">
      <dgm:prSet presAssocID="{C5D96A87-4148-4C99-B0B9-2B4DF15241A2}" presName="childNode" presStyleLbl="node1" presStyleIdx="8" presStyleCnt="22">
        <dgm:presLayoutVars>
          <dgm:bulletEnabled val="1"/>
        </dgm:presLayoutVars>
      </dgm:prSet>
      <dgm:spPr/>
    </dgm:pt>
    <dgm:pt modelId="{FF44E99C-A97D-45CE-B867-5DFA612F9E2E}" type="pres">
      <dgm:prSet presAssocID="{C5D96A87-4148-4C99-B0B9-2B4DF15241A2}" presName="aSpace2" presStyleCnt="0"/>
      <dgm:spPr/>
    </dgm:pt>
    <dgm:pt modelId="{AB37D91C-635E-4E90-B181-DEFF08C10E4F}" type="pres">
      <dgm:prSet presAssocID="{53DEFDC3-D2FA-406E-9EF3-5ADABE93049A}" presName="childNode" presStyleLbl="node1" presStyleIdx="9" presStyleCnt="22">
        <dgm:presLayoutVars>
          <dgm:bulletEnabled val="1"/>
        </dgm:presLayoutVars>
      </dgm:prSet>
      <dgm:spPr/>
    </dgm:pt>
    <dgm:pt modelId="{F7CAB102-19A9-427D-94B5-271AAB28770D}" type="pres">
      <dgm:prSet presAssocID="{53DEFDC3-D2FA-406E-9EF3-5ADABE93049A}" presName="aSpace2" presStyleCnt="0"/>
      <dgm:spPr/>
    </dgm:pt>
    <dgm:pt modelId="{066E3223-6452-4B5E-90BB-7252E65F530C}" type="pres">
      <dgm:prSet presAssocID="{DEB4309F-C9B8-4B76-96AD-02C74C6C9D09}" presName="childNode" presStyleLbl="node1" presStyleIdx="10" presStyleCnt="22">
        <dgm:presLayoutVars>
          <dgm:bulletEnabled val="1"/>
        </dgm:presLayoutVars>
      </dgm:prSet>
      <dgm:spPr/>
    </dgm:pt>
    <dgm:pt modelId="{D488CDDC-4774-4178-8048-D8E8800B6898}" type="pres">
      <dgm:prSet presAssocID="{36146DE0-B02C-4D0F-B084-066918854F91}" presName="aSpace" presStyleCnt="0"/>
      <dgm:spPr/>
    </dgm:pt>
    <dgm:pt modelId="{5439C43A-158D-49C6-AFC3-71AF44BDBF85}" type="pres">
      <dgm:prSet presAssocID="{0608533B-D884-489B-956F-2F426ADEF048}" presName="compNode" presStyleCnt="0"/>
      <dgm:spPr/>
    </dgm:pt>
    <dgm:pt modelId="{37F9ECA2-2D4C-4000-BEC9-8557CCE97637}" type="pres">
      <dgm:prSet presAssocID="{0608533B-D884-489B-956F-2F426ADEF048}" presName="aNode" presStyleLbl="bgShp" presStyleIdx="2" presStyleCnt="4"/>
      <dgm:spPr/>
    </dgm:pt>
    <dgm:pt modelId="{1DFBC523-ACF9-4DAB-B032-93BC9D7105CF}" type="pres">
      <dgm:prSet presAssocID="{0608533B-D884-489B-956F-2F426ADEF048}" presName="textNode" presStyleLbl="bgShp" presStyleIdx="2" presStyleCnt="4"/>
      <dgm:spPr/>
    </dgm:pt>
    <dgm:pt modelId="{1760FCD1-12C8-4C60-91FB-466D5433A8E5}" type="pres">
      <dgm:prSet presAssocID="{0608533B-D884-489B-956F-2F426ADEF048}" presName="compChildNode" presStyleCnt="0"/>
      <dgm:spPr/>
    </dgm:pt>
    <dgm:pt modelId="{43F98731-1875-4F29-A9F0-76CB9F48442F}" type="pres">
      <dgm:prSet presAssocID="{0608533B-D884-489B-956F-2F426ADEF048}" presName="theInnerList" presStyleCnt="0"/>
      <dgm:spPr/>
    </dgm:pt>
    <dgm:pt modelId="{07978985-D567-4DD4-AF1F-247697E28991}" type="pres">
      <dgm:prSet presAssocID="{E045C63B-4113-4CA4-9580-2010454B1040}" presName="childNode" presStyleLbl="node1" presStyleIdx="11" presStyleCnt="22">
        <dgm:presLayoutVars>
          <dgm:bulletEnabled val="1"/>
        </dgm:presLayoutVars>
      </dgm:prSet>
      <dgm:spPr/>
    </dgm:pt>
    <dgm:pt modelId="{8C5F0CE5-8338-4D3D-863E-BAB0A4E832A7}" type="pres">
      <dgm:prSet presAssocID="{E045C63B-4113-4CA4-9580-2010454B1040}" presName="aSpace2" presStyleCnt="0"/>
      <dgm:spPr/>
    </dgm:pt>
    <dgm:pt modelId="{BC45D35C-3533-4FA3-BE69-0CC3277E957C}" type="pres">
      <dgm:prSet presAssocID="{79233E54-8103-4E01-8BC8-97AB70566687}" presName="childNode" presStyleLbl="node1" presStyleIdx="12" presStyleCnt="22">
        <dgm:presLayoutVars>
          <dgm:bulletEnabled val="1"/>
        </dgm:presLayoutVars>
      </dgm:prSet>
      <dgm:spPr/>
    </dgm:pt>
    <dgm:pt modelId="{1B4FB049-B537-40E4-A5E6-D1DDC4EF91F1}" type="pres">
      <dgm:prSet presAssocID="{0608533B-D884-489B-956F-2F426ADEF048}" presName="aSpace" presStyleCnt="0"/>
      <dgm:spPr/>
    </dgm:pt>
    <dgm:pt modelId="{7EDD9726-BCDF-4AFC-9F5B-1760D117A9CD}" type="pres">
      <dgm:prSet presAssocID="{E64B7E17-64F1-4743-AE9D-08AD96BE2D3E}" presName="compNode" presStyleCnt="0"/>
      <dgm:spPr/>
    </dgm:pt>
    <dgm:pt modelId="{D890602A-BC81-4E21-8D0D-40722A2265B4}" type="pres">
      <dgm:prSet presAssocID="{E64B7E17-64F1-4743-AE9D-08AD96BE2D3E}" presName="aNode" presStyleLbl="bgShp" presStyleIdx="3" presStyleCnt="4"/>
      <dgm:spPr/>
    </dgm:pt>
    <dgm:pt modelId="{AEC187D1-9CE1-4176-91BD-0475A2C69B25}" type="pres">
      <dgm:prSet presAssocID="{E64B7E17-64F1-4743-AE9D-08AD96BE2D3E}" presName="textNode" presStyleLbl="bgShp" presStyleIdx="3" presStyleCnt="4"/>
      <dgm:spPr/>
    </dgm:pt>
    <dgm:pt modelId="{D592052C-B678-4964-AC0C-793D673707FB}" type="pres">
      <dgm:prSet presAssocID="{E64B7E17-64F1-4743-AE9D-08AD96BE2D3E}" presName="compChildNode" presStyleCnt="0"/>
      <dgm:spPr/>
    </dgm:pt>
    <dgm:pt modelId="{32188000-C5D2-4117-B2D1-48C461CB118E}" type="pres">
      <dgm:prSet presAssocID="{E64B7E17-64F1-4743-AE9D-08AD96BE2D3E}" presName="theInnerList" presStyleCnt="0"/>
      <dgm:spPr/>
    </dgm:pt>
    <dgm:pt modelId="{873C80D4-734B-446B-9C7F-9E486AF3A1DC}" type="pres">
      <dgm:prSet presAssocID="{C56FB91D-3F29-4474-93F1-54AF930A3B04}" presName="childNode" presStyleLbl="node1" presStyleIdx="13" presStyleCnt="22">
        <dgm:presLayoutVars>
          <dgm:bulletEnabled val="1"/>
        </dgm:presLayoutVars>
      </dgm:prSet>
      <dgm:spPr/>
    </dgm:pt>
    <dgm:pt modelId="{FA88E093-CF67-4274-9445-9ABCEC50F19E}" type="pres">
      <dgm:prSet presAssocID="{C56FB91D-3F29-4474-93F1-54AF930A3B04}" presName="aSpace2" presStyleCnt="0"/>
      <dgm:spPr/>
    </dgm:pt>
    <dgm:pt modelId="{F374245E-0814-4985-860B-1ADD9A63E486}" type="pres">
      <dgm:prSet presAssocID="{74AE4D46-9D6B-4E80-91DC-4C5CC9CA587E}" presName="childNode" presStyleLbl="node1" presStyleIdx="14" presStyleCnt="22">
        <dgm:presLayoutVars>
          <dgm:bulletEnabled val="1"/>
        </dgm:presLayoutVars>
      </dgm:prSet>
      <dgm:spPr/>
    </dgm:pt>
    <dgm:pt modelId="{9DB4000B-A104-4D11-93F5-48C2EA764D97}" type="pres">
      <dgm:prSet presAssocID="{74AE4D46-9D6B-4E80-91DC-4C5CC9CA587E}" presName="aSpace2" presStyleCnt="0"/>
      <dgm:spPr/>
    </dgm:pt>
    <dgm:pt modelId="{C54C0F1A-B3AB-4B0E-B5B2-DB1C8E09BFF5}" type="pres">
      <dgm:prSet presAssocID="{E1E75FB0-6FB1-4598-8229-02500BD8F4FF}" presName="childNode" presStyleLbl="node1" presStyleIdx="15" presStyleCnt="22">
        <dgm:presLayoutVars>
          <dgm:bulletEnabled val="1"/>
        </dgm:presLayoutVars>
      </dgm:prSet>
      <dgm:spPr/>
    </dgm:pt>
    <dgm:pt modelId="{81DF0121-958A-41D4-99FB-D366F3F174A2}" type="pres">
      <dgm:prSet presAssocID="{E1E75FB0-6FB1-4598-8229-02500BD8F4FF}" presName="aSpace2" presStyleCnt="0"/>
      <dgm:spPr/>
    </dgm:pt>
    <dgm:pt modelId="{67F30610-C7D6-4F6B-8AE3-292221842277}" type="pres">
      <dgm:prSet presAssocID="{D737FFE9-1B8B-439F-BE3F-784461ABB600}" presName="childNode" presStyleLbl="node1" presStyleIdx="16" presStyleCnt="22">
        <dgm:presLayoutVars>
          <dgm:bulletEnabled val="1"/>
        </dgm:presLayoutVars>
      </dgm:prSet>
      <dgm:spPr/>
    </dgm:pt>
    <dgm:pt modelId="{DFBFE48C-65C4-4747-B16E-9B3CD34D2FBF}" type="pres">
      <dgm:prSet presAssocID="{D737FFE9-1B8B-439F-BE3F-784461ABB600}" presName="aSpace2" presStyleCnt="0"/>
      <dgm:spPr/>
    </dgm:pt>
    <dgm:pt modelId="{5EF31EC8-1035-4A8C-93F5-7BFFAE76ABA2}" type="pres">
      <dgm:prSet presAssocID="{52A81AD2-04D6-452B-AE89-580DA6F32C4B}" presName="childNode" presStyleLbl="node1" presStyleIdx="17" presStyleCnt="22">
        <dgm:presLayoutVars>
          <dgm:bulletEnabled val="1"/>
        </dgm:presLayoutVars>
      </dgm:prSet>
      <dgm:spPr/>
    </dgm:pt>
    <dgm:pt modelId="{EF2B98A0-67DD-49D7-98BF-D63917E08BE5}" type="pres">
      <dgm:prSet presAssocID="{52A81AD2-04D6-452B-AE89-580DA6F32C4B}" presName="aSpace2" presStyleCnt="0"/>
      <dgm:spPr/>
    </dgm:pt>
    <dgm:pt modelId="{4AC36276-06F9-4C79-88BF-C1E7ED5DFDAE}" type="pres">
      <dgm:prSet presAssocID="{F3D893EA-35DD-49A1-BBF4-21FB29F65BE5}" presName="childNode" presStyleLbl="node1" presStyleIdx="18" presStyleCnt="22">
        <dgm:presLayoutVars>
          <dgm:bulletEnabled val="1"/>
        </dgm:presLayoutVars>
      </dgm:prSet>
      <dgm:spPr/>
    </dgm:pt>
    <dgm:pt modelId="{F7561AC2-2AD4-43A8-BB6D-CC59AAD8522B}" type="pres">
      <dgm:prSet presAssocID="{F3D893EA-35DD-49A1-BBF4-21FB29F65BE5}" presName="aSpace2" presStyleCnt="0"/>
      <dgm:spPr/>
    </dgm:pt>
    <dgm:pt modelId="{E8C85F3B-823F-469C-A57E-2BAF7B3D0FE8}" type="pres">
      <dgm:prSet presAssocID="{2E150736-E67D-47EB-9EA6-8A7FD640FF8B}" presName="childNode" presStyleLbl="node1" presStyleIdx="19" presStyleCnt="22">
        <dgm:presLayoutVars>
          <dgm:bulletEnabled val="1"/>
        </dgm:presLayoutVars>
      </dgm:prSet>
      <dgm:spPr/>
    </dgm:pt>
    <dgm:pt modelId="{2FAB609C-3FC4-48F3-B85F-E596636F53E8}" type="pres">
      <dgm:prSet presAssocID="{2E150736-E67D-47EB-9EA6-8A7FD640FF8B}" presName="aSpace2" presStyleCnt="0"/>
      <dgm:spPr/>
    </dgm:pt>
    <dgm:pt modelId="{1A3F81EA-FBC5-4341-9663-5C512A0A89A2}" type="pres">
      <dgm:prSet presAssocID="{930DB212-EBD8-4DFB-86F8-9BAC29370DDF}" presName="childNode" presStyleLbl="node1" presStyleIdx="20" presStyleCnt="22">
        <dgm:presLayoutVars>
          <dgm:bulletEnabled val="1"/>
        </dgm:presLayoutVars>
      </dgm:prSet>
      <dgm:spPr/>
    </dgm:pt>
    <dgm:pt modelId="{3E63A38A-77D0-4663-BD6A-DBE135A57810}" type="pres">
      <dgm:prSet presAssocID="{930DB212-EBD8-4DFB-86F8-9BAC29370DDF}" presName="aSpace2" presStyleCnt="0"/>
      <dgm:spPr/>
    </dgm:pt>
    <dgm:pt modelId="{242A3B40-FAA9-4772-9D40-2F2B7C9735E7}" type="pres">
      <dgm:prSet presAssocID="{A0D45939-4D20-4A91-8657-C6EA57A49192}" presName="childNode" presStyleLbl="node1" presStyleIdx="21" presStyleCnt="22">
        <dgm:presLayoutVars>
          <dgm:bulletEnabled val="1"/>
        </dgm:presLayoutVars>
      </dgm:prSet>
      <dgm:spPr/>
    </dgm:pt>
  </dgm:ptLst>
  <dgm:cxnLst>
    <dgm:cxn modelId="{17717F02-CF8A-4672-A08E-E96CD3B10D94}" srcId="{36146DE0-B02C-4D0F-B084-066918854F91}" destId="{875936B0-59B0-4C16-9AB0-F81F0178F179}" srcOrd="1" destOrd="0" parTransId="{27F1D330-CBF3-4A82-9EFD-EFF1E03712A4}" sibTransId="{880E2B75-B34B-41CE-A7C0-7443C8C7D532}"/>
    <dgm:cxn modelId="{242D460C-CF25-4C52-9B7C-6F2700D0FAAB}" type="presOf" srcId="{F3D893EA-35DD-49A1-BBF4-21FB29F65BE5}" destId="{4AC36276-06F9-4C79-88BF-C1E7ED5DFDAE}" srcOrd="0" destOrd="0" presId="urn:microsoft.com/office/officeart/2005/8/layout/lProcess2"/>
    <dgm:cxn modelId="{1C0E3711-0988-4B7A-A21F-D0DA9A4551A5}" srcId="{0608533B-D884-489B-956F-2F426ADEF048}" destId="{79233E54-8103-4E01-8BC8-97AB70566687}" srcOrd="1" destOrd="0" parTransId="{796A7992-8282-49A2-847A-B54A42E56DDF}" sibTransId="{6666FD90-04C9-48F9-87EB-FDE632B2BBB5}"/>
    <dgm:cxn modelId="{34760A12-7153-4EFD-8848-04CFF196241A}" type="presOf" srcId="{3E65DA73-48DD-408C-A826-D1BD148E0914}" destId="{7C8A3ABB-64CC-4789-A0E3-42653B8BEE9C}" srcOrd="0" destOrd="0" presId="urn:microsoft.com/office/officeart/2005/8/layout/lProcess2"/>
    <dgm:cxn modelId="{E1255D12-FE96-42B2-848C-9AB074A68C82}" type="presOf" srcId="{DEB4309F-C9B8-4B76-96AD-02C74C6C9D09}" destId="{066E3223-6452-4B5E-90BB-7252E65F530C}" srcOrd="0" destOrd="0" presId="urn:microsoft.com/office/officeart/2005/8/layout/lProcess2"/>
    <dgm:cxn modelId="{B529F114-092B-4695-82A2-FBD65C03D010}" type="presOf" srcId="{2E150736-E67D-47EB-9EA6-8A7FD640FF8B}" destId="{E8C85F3B-823F-469C-A57E-2BAF7B3D0FE8}" srcOrd="0" destOrd="0" presId="urn:microsoft.com/office/officeart/2005/8/layout/lProcess2"/>
    <dgm:cxn modelId="{9CC01821-87CB-4ABF-9338-0F846B224E4A}" srcId="{E64B7E17-64F1-4743-AE9D-08AD96BE2D3E}" destId="{D737FFE9-1B8B-439F-BE3F-784461ABB600}" srcOrd="3" destOrd="0" parTransId="{9407D729-F216-444D-BEB1-83E029000D11}" sibTransId="{4278E502-64ED-43CE-949A-60D159E2537C}"/>
    <dgm:cxn modelId="{A733BF2A-A38A-458F-82D0-78AB05F0916C}" type="presOf" srcId="{BD9D52EB-AF0C-4400-9461-A34ACBBE2F8F}" destId="{C36ABEE6-B488-4D5F-B42A-AB39467D9B96}" srcOrd="0" destOrd="0" presId="urn:microsoft.com/office/officeart/2005/8/layout/lProcess2"/>
    <dgm:cxn modelId="{D5F91B36-7C38-4B40-8CE0-73C6B065F0DF}" type="presOf" srcId="{930DB212-EBD8-4DFB-86F8-9BAC29370DDF}" destId="{1A3F81EA-FBC5-4341-9663-5C512A0A89A2}" srcOrd="0" destOrd="0" presId="urn:microsoft.com/office/officeart/2005/8/layout/lProcess2"/>
    <dgm:cxn modelId="{1004FE37-4CDC-4BB1-975B-FD8FB5E43267}" srcId="{36146DE0-B02C-4D0F-B084-066918854F91}" destId="{DEB4309F-C9B8-4B76-96AD-02C74C6C9D09}" srcOrd="4" destOrd="0" parTransId="{D32198EB-6528-460A-93DB-335FEE7C6210}" sibTransId="{53C960BA-D65A-4BF6-BD08-29749D87BBEE}"/>
    <dgm:cxn modelId="{5AD87339-7A53-43C1-A855-97F75387892E}" srcId="{E9E991AC-C051-481C-98B7-B9F71FCAB71A}" destId="{BD9D52EB-AF0C-4400-9461-A34ACBBE2F8F}" srcOrd="0" destOrd="0" parTransId="{6C5A6074-4F94-4F14-88E5-FEE35445F984}" sibTransId="{363C8D94-7637-476B-9906-A16BAD067116}"/>
    <dgm:cxn modelId="{CD37F63A-9775-47EA-9B8B-FC1A9009313B}" type="presOf" srcId="{E045C63B-4113-4CA4-9580-2010454B1040}" destId="{07978985-D567-4DD4-AF1F-247697E28991}" srcOrd="0" destOrd="0" presId="urn:microsoft.com/office/officeart/2005/8/layout/lProcess2"/>
    <dgm:cxn modelId="{460E5D3C-1726-438B-9498-0FA482BF0E43}" type="presOf" srcId="{E64B7E17-64F1-4743-AE9D-08AD96BE2D3E}" destId="{AEC187D1-9CE1-4176-91BD-0475A2C69B25}" srcOrd="1" destOrd="0" presId="urn:microsoft.com/office/officeart/2005/8/layout/lProcess2"/>
    <dgm:cxn modelId="{9E6B465C-E6D6-43DF-84D5-E6723651796D}" srcId="{E64B7E17-64F1-4743-AE9D-08AD96BE2D3E}" destId="{2E150736-E67D-47EB-9EA6-8A7FD640FF8B}" srcOrd="6" destOrd="0" parTransId="{9E1F6CE7-7C22-4395-AD8F-E4632ADB8411}" sibTransId="{A7BE4B40-7B92-4B62-96CF-3D5CDE584487}"/>
    <dgm:cxn modelId="{4B474565-9518-4020-A18A-F1FEDE1E30F4}" srcId="{36146DE0-B02C-4D0F-B084-066918854F91}" destId="{E063E4C9-8925-4CBA-9474-77A8FEEB0301}" srcOrd="0" destOrd="0" parTransId="{28AFAC56-668B-4ED7-B36C-97785147D31B}" sibTransId="{D7623AC9-EC93-4BC4-A455-09CA454B5A4D}"/>
    <dgm:cxn modelId="{19E88D4D-033D-4922-BAED-373669C0B036}" srcId="{36146DE0-B02C-4D0F-B084-066918854F91}" destId="{53DEFDC3-D2FA-406E-9EF3-5ADABE93049A}" srcOrd="3" destOrd="0" parTransId="{8303D162-E09C-4377-B42C-11E3CE0763F6}" sibTransId="{F1ED5332-7667-406C-879D-BD188D1C229A}"/>
    <dgm:cxn modelId="{C7D73F4F-6F5D-45A9-8442-409B02F254DA}" type="presOf" srcId="{E64A5A6F-B548-4C26-B197-6788893CCDF4}" destId="{DBF11817-986C-4632-BCB4-465DB563EABA}" srcOrd="0" destOrd="0" presId="urn:microsoft.com/office/officeart/2005/8/layout/lProcess2"/>
    <dgm:cxn modelId="{C213F471-B7D9-44C5-9CB5-67286A818023}" type="presOf" srcId="{0608533B-D884-489B-956F-2F426ADEF048}" destId="{37F9ECA2-2D4C-4000-BEC9-8557CCE97637}" srcOrd="0" destOrd="0" presId="urn:microsoft.com/office/officeart/2005/8/layout/lProcess2"/>
    <dgm:cxn modelId="{3398EC74-05CF-4AC7-A0F1-5AEDE45C19DE}" type="presOf" srcId="{E1E75FB0-6FB1-4598-8229-02500BD8F4FF}" destId="{C54C0F1A-B3AB-4B0E-B5B2-DB1C8E09BFF5}" srcOrd="0" destOrd="0" presId="urn:microsoft.com/office/officeart/2005/8/layout/lProcess2"/>
    <dgm:cxn modelId="{59892175-0BDF-48B0-B898-C7D8DC8F9491}" srcId="{36146DE0-B02C-4D0F-B084-066918854F91}" destId="{C5D96A87-4148-4C99-B0B9-2B4DF15241A2}" srcOrd="2" destOrd="0" parTransId="{B665A74C-5C63-4C94-B764-9D36C6976BBA}" sibTransId="{497853AD-1C2A-416B-96C7-074E65F32492}"/>
    <dgm:cxn modelId="{B98A9055-2575-40AB-874A-FA26B0C3F76E}" type="presOf" srcId="{E64B7E17-64F1-4743-AE9D-08AD96BE2D3E}" destId="{D890602A-BC81-4E21-8D0D-40722A2265B4}" srcOrd="0" destOrd="0" presId="urn:microsoft.com/office/officeart/2005/8/layout/lProcess2"/>
    <dgm:cxn modelId="{9981DB55-D9B5-4F2B-A5F6-318E2C02A912}" type="presOf" srcId="{875936B0-59B0-4C16-9AB0-F81F0178F179}" destId="{DC876EF3-1275-4BC1-B4FE-B0850C894FC9}" srcOrd="0" destOrd="0" presId="urn:microsoft.com/office/officeart/2005/8/layout/lProcess2"/>
    <dgm:cxn modelId="{F80C6A76-81E4-4DB6-8241-D8E52DD911B5}" srcId="{E9E991AC-C051-481C-98B7-B9F71FCAB71A}" destId="{3E65DA73-48DD-408C-A826-D1BD148E0914}" srcOrd="4" destOrd="0" parTransId="{2A328E23-C509-4B20-AB08-AC6AFABEC094}" sibTransId="{D9D737A0-E26A-4C66-AD2A-6B9C327508CC}"/>
    <dgm:cxn modelId="{1C2F5556-5A76-42F4-A1D9-AC020AF8D85C}" type="presOf" srcId="{0608533B-D884-489B-956F-2F426ADEF048}" destId="{1DFBC523-ACF9-4DAB-B032-93BC9D7105CF}" srcOrd="1" destOrd="0" presId="urn:microsoft.com/office/officeart/2005/8/layout/lProcess2"/>
    <dgm:cxn modelId="{02B29E86-B8F8-46F9-8B26-4143F57F2273}" type="presOf" srcId="{52A81AD2-04D6-452B-AE89-580DA6F32C4B}" destId="{5EF31EC8-1035-4A8C-93F5-7BFFAE76ABA2}" srcOrd="0" destOrd="0" presId="urn:microsoft.com/office/officeart/2005/8/layout/lProcess2"/>
    <dgm:cxn modelId="{739AB386-0112-4AF6-B099-5F42AA4A5863}" type="presOf" srcId="{C5D96A87-4148-4C99-B0B9-2B4DF15241A2}" destId="{6E75168E-0D2A-49BC-A2C0-88551B2F7B8F}" srcOrd="0" destOrd="0" presId="urn:microsoft.com/office/officeart/2005/8/layout/lProcess2"/>
    <dgm:cxn modelId="{77A18F89-EA03-46BB-ACDE-95E5F66B8E86}" type="presOf" srcId="{36146DE0-B02C-4D0F-B084-066918854F91}" destId="{676E9A24-AB43-4E55-A353-3B5B98C00C7B}" srcOrd="0" destOrd="0" presId="urn:microsoft.com/office/officeart/2005/8/layout/lProcess2"/>
    <dgm:cxn modelId="{9D83908B-963D-41F8-AF6D-FDA52CDABCF8}" srcId="{E64B7E17-64F1-4743-AE9D-08AD96BE2D3E}" destId="{C56FB91D-3F29-4474-93F1-54AF930A3B04}" srcOrd="0" destOrd="0" parTransId="{1A51490F-F652-4BDF-905A-EF637213577B}" sibTransId="{CF25C28F-773F-4238-AC62-60ED1243467C}"/>
    <dgm:cxn modelId="{EE44E28C-C585-43B4-8A88-00B4076BC23E}" type="presOf" srcId="{1340074A-B72F-46D4-8EAA-849E004A0A4B}" destId="{AAC3D262-AD1C-49BC-8752-B59D3AAF5110}" srcOrd="0" destOrd="0" presId="urn:microsoft.com/office/officeart/2005/8/layout/lProcess2"/>
    <dgm:cxn modelId="{B4939496-1A3C-4C3F-9340-0721D3E0A2A6}" srcId="{1340074A-B72F-46D4-8EAA-849E004A0A4B}" destId="{36146DE0-B02C-4D0F-B084-066918854F91}" srcOrd="1" destOrd="0" parTransId="{F433938A-7208-4FCA-982D-CAEDE47E5B30}" sibTransId="{131194D4-9F0A-4992-BEFC-28E9451FB1C4}"/>
    <dgm:cxn modelId="{12AD079D-134F-4711-A7E3-FEB929B0221C}" srcId="{E64B7E17-64F1-4743-AE9D-08AD96BE2D3E}" destId="{930DB212-EBD8-4DFB-86F8-9BAC29370DDF}" srcOrd="7" destOrd="0" parTransId="{FB53FEAB-9257-4250-B8B3-B7B914F2EBFE}" sibTransId="{843C2BA4-578A-4FE0-868C-01D9A2832A69}"/>
    <dgm:cxn modelId="{8EB042AB-2978-4D9D-8AF8-1B525C0E3C6F}" type="presOf" srcId="{F4187E01-89FD-4320-9887-CBBF07D0F9A7}" destId="{2F59DE7B-6E2E-44ED-89D5-DE48EF908801}" srcOrd="0" destOrd="0" presId="urn:microsoft.com/office/officeart/2005/8/layout/lProcess2"/>
    <dgm:cxn modelId="{5467B1B4-BCC1-44E2-B921-C08DCF2C484D}" srcId="{E9E991AC-C051-481C-98B7-B9F71FCAB71A}" destId="{E64A5A6F-B548-4C26-B197-6788893CCDF4}" srcOrd="3" destOrd="0" parTransId="{9370F464-72E5-4929-9556-670809611437}" sibTransId="{D27311DC-141B-41A2-9AD0-88C98031FB96}"/>
    <dgm:cxn modelId="{08E1D0B6-F6C3-41BE-8510-4E45A4E3BFDD}" srcId="{E64B7E17-64F1-4743-AE9D-08AD96BE2D3E}" destId="{52A81AD2-04D6-452B-AE89-580DA6F32C4B}" srcOrd="4" destOrd="0" parTransId="{D5C3536D-405C-4004-848A-8448A38B47A5}" sibTransId="{6D006721-FA68-46A8-9CB2-880F434CB984}"/>
    <dgm:cxn modelId="{6FAC47BF-DD59-4453-98E9-733D1D4482E2}" srcId="{E9E991AC-C051-481C-98B7-B9F71FCAB71A}" destId="{A8B4AC48-2DC4-441A-A536-41795D68A134}" srcOrd="5" destOrd="0" parTransId="{4677E3B9-0D01-43FF-82B7-190E98B8EA29}" sibTransId="{B93F04A1-6BCA-4786-9601-6121482EEA5F}"/>
    <dgm:cxn modelId="{0B2355C0-C921-4FAF-8ED0-D2A034EBFE65}" srcId="{1340074A-B72F-46D4-8EAA-849E004A0A4B}" destId="{0608533B-D884-489B-956F-2F426ADEF048}" srcOrd="2" destOrd="0" parTransId="{6373F67F-CC2A-4540-9538-ADC3ABBA3651}" sibTransId="{463E293C-E733-425B-9E68-F8A881888633}"/>
    <dgm:cxn modelId="{C21116C4-7D4C-432F-BFD7-EAA6049825D1}" type="presOf" srcId="{E9E991AC-C051-481C-98B7-B9F71FCAB71A}" destId="{D8944885-B479-45B4-A0C6-4A8369B1B6A5}" srcOrd="0" destOrd="0" presId="urn:microsoft.com/office/officeart/2005/8/layout/lProcess2"/>
    <dgm:cxn modelId="{2E8AB9C7-9EB3-4EF8-BF71-550825464461}" srcId="{E64B7E17-64F1-4743-AE9D-08AD96BE2D3E}" destId="{F3D893EA-35DD-49A1-BBF4-21FB29F65BE5}" srcOrd="5" destOrd="0" parTransId="{5CE74015-1985-4B2F-8A04-183D0433FE4D}" sibTransId="{B80B5C30-4D7E-47B2-ADEA-E12A0FA55DA9}"/>
    <dgm:cxn modelId="{EAE8A7C8-2484-4E65-A674-7C492C686F13}" srcId="{E64B7E17-64F1-4743-AE9D-08AD96BE2D3E}" destId="{E1E75FB0-6FB1-4598-8229-02500BD8F4FF}" srcOrd="2" destOrd="0" parTransId="{99879B28-D5B8-49D3-A1E9-4B95F8BDD250}" sibTransId="{D13610C7-FCD8-42DB-A12A-C5A216997C97}"/>
    <dgm:cxn modelId="{E268BAC8-0F86-450C-B87E-888CBF5233F4}" type="presOf" srcId="{E063E4C9-8925-4CBA-9474-77A8FEEB0301}" destId="{DB0E25A4-AF3F-41D3-8081-D3D0E0A396B9}" srcOrd="0" destOrd="0" presId="urn:microsoft.com/office/officeart/2005/8/layout/lProcess2"/>
    <dgm:cxn modelId="{AC069EC9-CFE9-4FBC-8428-EE4CA692DFBE}" type="presOf" srcId="{D737FFE9-1B8B-439F-BE3F-784461ABB600}" destId="{67F30610-C7D6-4F6B-8AE3-292221842277}" srcOrd="0" destOrd="0" presId="urn:microsoft.com/office/officeart/2005/8/layout/lProcess2"/>
    <dgm:cxn modelId="{48274AD1-7D7E-4596-8DFC-003EA34E2F74}" srcId="{1340074A-B72F-46D4-8EAA-849E004A0A4B}" destId="{E64B7E17-64F1-4743-AE9D-08AD96BE2D3E}" srcOrd="3" destOrd="0" parTransId="{3C5A40E8-46BF-4925-8DB2-D8E4F84DD26B}" sibTransId="{DA0BDDAE-6080-4301-99EC-BA940D1C1A96}"/>
    <dgm:cxn modelId="{3521B3D1-3D7D-46CB-AE71-B537EB9F15CB}" type="presOf" srcId="{E9E991AC-C051-481C-98B7-B9F71FCAB71A}" destId="{D16A311D-E6A5-4E14-8F82-76F9F9177489}" srcOrd="1" destOrd="0" presId="urn:microsoft.com/office/officeart/2005/8/layout/lProcess2"/>
    <dgm:cxn modelId="{9AE382D3-EA44-4E68-8EA9-ECF331401746}" type="presOf" srcId="{53DEFDC3-D2FA-406E-9EF3-5ADABE93049A}" destId="{AB37D91C-635E-4E90-B181-DEFF08C10E4F}" srcOrd="0" destOrd="0" presId="urn:microsoft.com/office/officeart/2005/8/layout/lProcess2"/>
    <dgm:cxn modelId="{69137CD5-46D9-4AC2-B762-B35D18CE3C21}" srcId="{0608533B-D884-489B-956F-2F426ADEF048}" destId="{E045C63B-4113-4CA4-9580-2010454B1040}" srcOrd="0" destOrd="0" parTransId="{35B84161-03A3-40E3-BB32-1BD4B7E69EA8}" sibTransId="{5A35D9E8-D3DC-4FD6-B37E-B8BA20002B49}"/>
    <dgm:cxn modelId="{966DF3D5-5E2A-4E98-B3AB-FE11C0C20371}" srcId="{E64B7E17-64F1-4743-AE9D-08AD96BE2D3E}" destId="{74AE4D46-9D6B-4E80-91DC-4C5CC9CA587E}" srcOrd="1" destOrd="0" parTransId="{3BFE7D4A-23D2-4FFB-A88B-EA32126CC7AB}" sibTransId="{1B99CA21-9887-48D3-9D7D-95D743B4BD53}"/>
    <dgm:cxn modelId="{6F3199D6-89F3-461B-B7CF-8BF0713AD6D6}" type="presOf" srcId="{5E71AA9B-F120-493D-B3C4-9653E44BDE68}" destId="{8EA119B9-E89A-4365-A8F5-03CD1A635CD3}" srcOrd="0" destOrd="0" presId="urn:microsoft.com/office/officeart/2005/8/layout/lProcess2"/>
    <dgm:cxn modelId="{86CC6ADE-1114-4922-BD6B-28CA9F60951C}" srcId="{E64B7E17-64F1-4743-AE9D-08AD96BE2D3E}" destId="{A0D45939-4D20-4A91-8657-C6EA57A49192}" srcOrd="8" destOrd="0" parTransId="{85BB3B1E-B2BC-47E0-9EAC-4D24A73592EC}" sibTransId="{DDF25D7E-28DD-4D2F-9E35-E1565468DD18}"/>
    <dgm:cxn modelId="{A8D578E2-A0EE-436E-8D66-597EEC24AD8F}" srcId="{E9E991AC-C051-481C-98B7-B9F71FCAB71A}" destId="{F4187E01-89FD-4320-9887-CBBF07D0F9A7}" srcOrd="1" destOrd="0" parTransId="{1E958A0F-41B8-4D87-92F2-69D693E20AAF}" sibTransId="{3E3A09A8-D21D-48AA-81FD-535463DDF5C2}"/>
    <dgm:cxn modelId="{9F53C4E6-9E0E-4D47-ABBD-11FD92A2D8C4}" srcId="{E9E991AC-C051-481C-98B7-B9F71FCAB71A}" destId="{5E71AA9B-F120-493D-B3C4-9653E44BDE68}" srcOrd="2" destOrd="0" parTransId="{4A274A6F-4608-4F6E-8D6D-A6F6A1F4375B}" sibTransId="{12A6CF3E-581B-43B8-8610-0A8E0FA490F4}"/>
    <dgm:cxn modelId="{FBD7C8E8-5645-4FD5-B52E-2A7A70F77F96}" type="presOf" srcId="{36146DE0-B02C-4D0F-B084-066918854F91}" destId="{BC8E77C1-281D-4607-8333-434ED1D5CD21}" srcOrd="1" destOrd="0" presId="urn:microsoft.com/office/officeart/2005/8/layout/lProcess2"/>
    <dgm:cxn modelId="{2DD19CEA-5C82-4DE4-88A3-D17242678850}" srcId="{1340074A-B72F-46D4-8EAA-849E004A0A4B}" destId="{E9E991AC-C051-481C-98B7-B9F71FCAB71A}" srcOrd="0" destOrd="0" parTransId="{B1B54D5C-1206-43C4-B560-5E71AB205B06}" sibTransId="{0DCB2794-27D8-4D68-B0A2-74CC3A32E913}"/>
    <dgm:cxn modelId="{4D02CFEF-5A70-4A0D-ACE6-17AD7BC70D12}" type="presOf" srcId="{A8B4AC48-2DC4-441A-A536-41795D68A134}" destId="{B2F3FC90-A3EA-4EBB-8537-010FAC89E0DE}" srcOrd="0" destOrd="0" presId="urn:microsoft.com/office/officeart/2005/8/layout/lProcess2"/>
    <dgm:cxn modelId="{CA2BFDF1-1A72-4BB1-9B38-E7EB4DE20DD3}" type="presOf" srcId="{74AE4D46-9D6B-4E80-91DC-4C5CC9CA587E}" destId="{F374245E-0814-4985-860B-1ADD9A63E486}" srcOrd="0" destOrd="0" presId="urn:microsoft.com/office/officeart/2005/8/layout/lProcess2"/>
    <dgm:cxn modelId="{AF86B9F4-E173-4ED3-8A51-6A31676FDA78}" type="presOf" srcId="{A0D45939-4D20-4A91-8657-C6EA57A49192}" destId="{242A3B40-FAA9-4772-9D40-2F2B7C9735E7}" srcOrd="0" destOrd="0" presId="urn:microsoft.com/office/officeart/2005/8/layout/lProcess2"/>
    <dgm:cxn modelId="{19654BFD-39A0-4CBF-BB05-C3ABDC2EFE6A}" type="presOf" srcId="{79233E54-8103-4E01-8BC8-97AB70566687}" destId="{BC45D35C-3533-4FA3-BE69-0CC3277E957C}" srcOrd="0" destOrd="0" presId="urn:microsoft.com/office/officeart/2005/8/layout/lProcess2"/>
    <dgm:cxn modelId="{E3E6D2FF-B3DB-4376-B5C3-02C02700DA0A}" type="presOf" srcId="{C56FB91D-3F29-4474-93F1-54AF930A3B04}" destId="{873C80D4-734B-446B-9C7F-9E486AF3A1DC}" srcOrd="0" destOrd="0" presId="urn:microsoft.com/office/officeart/2005/8/layout/lProcess2"/>
    <dgm:cxn modelId="{C0684A88-6733-4895-B6F0-3069FBFE8190}" type="presParOf" srcId="{AAC3D262-AD1C-49BC-8752-B59D3AAF5110}" destId="{969D90FB-28CD-4C1C-AD5A-3155EAB21130}" srcOrd="0" destOrd="0" presId="urn:microsoft.com/office/officeart/2005/8/layout/lProcess2"/>
    <dgm:cxn modelId="{CC5A3CE9-C9CC-42F2-8FDE-A1F5A344D373}" type="presParOf" srcId="{969D90FB-28CD-4C1C-AD5A-3155EAB21130}" destId="{D8944885-B479-45B4-A0C6-4A8369B1B6A5}" srcOrd="0" destOrd="0" presId="urn:microsoft.com/office/officeart/2005/8/layout/lProcess2"/>
    <dgm:cxn modelId="{0B588B38-EE58-4B39-9890-3DB6DBC99E40}" type="presParOf" srcId="{969D90FB-28CD-4C1C-AD5A-3155EAB21130}" destId="{D16A311D-E6A5-4E14-8F82-76F9F9177489}" srcOrd="1" destOrd="0" presId="urn:microsoft.com/office/officeart/2005/8/layout/lProcess2"/>
    <dgm:cxn modelId="{228FBD0D-D6A9-492E-8673-6047C2FA38C2}" type="presParOf" srcId="{969D90FB-28CD-4C1C-AD5A-3155EAB21130}" destId="{BBF5A830-3C4D-47F1-82E2-B1B1BCB07AFC}" srcOrd="2" destOrd="0" presId="urn:microsoft.com/office/officeart/2005/8/layout/lProcess2"/>
    <dgm:cxn modelId="{F1BDADCB-8D55-4956-96FD-4D6703B9CD79}" type="presParOf" srcId="{BBF5A830-3C4D-47F1-82E2-B1B1BCB07AFC}" destId="{4DE1C309-1F0D-4727-8314-6EEE7A4377A4}" srcOrd="0" destOrd="0" presId="urn:microsoft.com/office/officeart/2005/8/layout/lProcess2"/>
    <dgm:cxn modelId="{F026BFBF-4C02-48FB-82FC-9DE59F19F8A2}" type="presParOf" srcId="{4DE1C309-1F0D-4727-8314-6EEE7A4377A4}" destId="{C36ABEE6-B488-4D5F-B42A-AB39467D9B96}" srcOrd="0" destOrd="0" presId="urn:microsoft.com/office/officeart/2005/8/layout/lProcess2"/>
    <dgm:cxn modelId="{CF28EE5E-D2FC-459B-9F2D-680906B03D06}" type="presParOf" srcId="{4DE1C309-1F0D-4727-8314-6EEE7A4377A4}" destId="{A6109B40-EAF6-40D5-A7D3-615CCEA31296}" srcOrd="1" destOrd="0" presId="urn:microsoft.com/office/officeart/2005/8/layout/lProcess2"/>
    <dgm:cxn modelId="{C845CC3D-D332-4EA3-85F6-D64E692A7F97}" type="presParOf" srcId="{4DE1C309-1F0D-4727-8314-6EEE7A4377A4}" destId="{2F59DE7B-6E2E-44ED-89D5-DE48EF908801}" srcOrd="2" destOrd="0" presId="urn:microsoft.com/office/officeart/2005/8/layout/lProcess2"/>
    <dgm:cxn modelId="{6912C376-4C7E-497F-9523-39F4509DA4C3}" type="presParOf" srcId="{4DE1C309-1F0D-4727-8314-6EEE7A4377A4}" destId="{7A31F3B2-8B3E-4A72-A5DB-4012FDD6ADD8}" srcOrd="3" destOrd="0" presId="urn:microsoft.com/office/officeart/2005/8/layout/lProcess2"/>
    <dgm:cxn modelId="{27FD5430-1B4D-42E9-B7AD-85DCBA770D13}" type="presParOf" srcId="{4DE1C309-1F0D-4727-8314-6EEE7A4377A4}" destId="{8EA119B9-E89A-4365-A8F5-03CD1A635CD3}" srcOrd="4" destOrd="0" presId="urn:microsoft.com/office/officeart/2005/8/layout/lProcess2"/>
    <dgm:cxn modelId="{D4ACBC4B-D208-4F10-9A4D-19F1E93BD622}" type="presParOf" srcId="{4DE1C309-1F0D-4727-8314-6EEE7A4377A4}" destId="{76309EA5-E7F6-42FE-B0C5-1D59F5898EDE}" srcOrd="5" destOrd="0" presId="urn:microsoft.com/office/officeart/2005/8/layout/lProcess2"/>
    <dgm:cxn modelId="{65920E97-1DB1-460D-B280-541C4D6D7FB3}" type="presParOf" srcId="{4DE1C309-1F0D-4727-8314-6EEE7A4377A4}" destId="{DBF11817-986C-4632-BCB4-465DB563EABA}" srcOrd="6" destOrd="0" presId="urn:microsoft.com/office/officeart/2005/8/layout/lProcess2"/>
    <dgm:cxn modelId="{27E0BE53-6AA6-43BF-B193-E799798B8618}" type="presParOf" srcId="{4DE1C309-1F0D-4727-8314-6EEE7A4377A4}" destId="{97517E36-3B9F-4E14-93D0-0F56BC765D13}" srcOrd="7" destOrd="0" presId="urn:microsoft.com/office/officeart/2005/8/layout/lProcess2"/>
    <dgm:cxn modelId="{CF0796BA-8064-4FE1-9F53-BDBC87E9EAA8}" type="presParOf" srcId="{4DE1C309-1F0D-4727-8314-6EEE7A4377A4}" destId="{7C8A3ABB-64CC-4789-A0E3-42653B8BEE9C}" srcOrd="8" destOrd="0" presId="urn:microsoft.com/office/officeart/2005/8/layout/lProcess2"/>
    <dgm:cxn modelId="{97F7315B-A84A-430F-A84D-F8453BC798EA}" type="presParOf" srcId="{4DE1C309-1F0D-4727-8314-6EEE7A4377A4}" destId="{51AB3C02-A4C2-43A8-9558-91D1F00DF95D}" srcOrd="9" destOrd="0" presId="urn:microsoft.com/office/officeart/2005/8/layout/lProcess2"/>
    <dgm:cxn modelId="{E1600594-037A-4A2A-8026-7327E7EE05BB}" type="presParOf" srcId="{4DE1C309-1F0D-4727-8314-6EEE7A4377A4}" destId="{B2F3FC90-A3EA-4EBB-8537-010FAC89E0DE}" srcOrd="10" destOrd="0" presId="urn:microsoft.com/office/officeart/2005/8/layout/lProcess2"/>
    <dgm:cxn modelId="{C6FDC16F-3227-45A1-8054-DB2FC6E14986}" type="presParOf" srcId="{AAC3D262-AD1C-49BC-8752-B59D3AAF5110}" destId="{A2A6BCA9-75EA-40AB-9DEA-1EEC2759BEC0}" srcOrd="1" destOrd="0" presId="urn:microsoft.com/office/officeart/2005/8/layout/lProcess2"/>
    <dgm:cxn modelId="{A06B1923-10BA-4FA5-9FD5-4BCAACE0D8C8}" type="presParOf" srcId="{AAC3D262-AD1C-49BC-8752-B59D3AAF5110}" destId="{65CA5F71-2B1F-406F-9BFC-6F674CE0E004}" srcOrd="2" destOrd="0" presId="urn:microsoft.com/office/officeart/2005/8/layout/lProcess2"/>
    <dgm:cxn modelId="{EFC7EAC9-B0F1-4B39-9BEA-188850A219B3}" type="presParOf" srcId="{65CA5F71-2B1F-406F-9BFC-6F674CE0E004}" destId="{676E9A24-AB43-4E55-A353-3B5B98C00C7B}" srcOrd="0" destOrd="0" presId="urn:microsoft.com/office/officeart/2005/8/layout/lProcess2"/>
    <dgm:cxn modelId="{33DFFB3C-4A6F-401B-B5C6-484307FA798A}" type="presParOf" srcId="{65CA5F71-2B1F-406F-9BFC-6F674CE0E004}" destId="{BC8E77C1-281D-4607-8333-434ED1D5CD21}" srcOrd="1" destOrd="0" presId="urn:microsoft.com/office/officeart/2005/8/layout/lProcess2"/>
    <dgm:cxn modelId="{FD1AF2DC-9CE6-4180-B628-CF1D5EB4AEB9}" type="presParOf" srcId="{65CA5F71-2B1F-406F-9BFC-6F674CE0E004}" destId="{6B55732B-A521-4331-87A3-E34FCE5936C8}" srcOrd="2" destOrd="0" presId="urn:microsoft.com/office/officeart/2005/8/layout/lProcess2"/>
    <dgm:cxn modelId="{D5073E57-437F-4560-A6A5-EACD6FDEC2E3}" type="presParOf" srcId="{6B55732B-A521-4331-87A3-E34FCE5936C8}" destId="{916E23DB-D1E4-4034-9AF7-422346CD78F1}" srcOrd="0" destOrd="0" presId="urn:microsoft.com/office/officeart/2005/8/layout/lProcess2"/>
    <dgm:cxn modelId="{B2B4B6C4-7714-4E38-B20F-8879FC026C2B}" type="presParOf" srcId="{916E23DB-D1E4-4034-9AF7-422346CD78F1}" destId="{DB0E25A4-AF3F-41D3-8081-D3D0E0A396B9}" srcOrd="0" destOrd="0" presId="urn:microsoft.com/office/officeart/2005/8/layout/lProcess2"/>
    <dgm:cxn modelId="{4ADBCD21-0A19-48DF-ABDD-E74D8DF2E563}" type="presParOf" srcId="{916E23DB-D1E4-4034-9AF7-422346CD78F1}" destId="{01F7C68E-1BA7-42C0-804E-9499FEB2A01C}" srcOrd="1" destOrd="0" presId="urn:microsoft.com/office/officeart/2005/8/layout/lProcess2"/>
    <dgm:cxn modelId="{BD5A43AC-4B54-4DF6-A13B-4FD4C0295305}" type="presParOf" srcId="{916E23DB-D1E4-4034-9AF7-422346CD78F1}" destId="{DC876EF3-1275-4BC1-B4FE-B0850C894FC9}" srcOrd="2" destOrd="0" presId="urn:microsoft.com/office/officeart/2005/8/layout/lProcess2"/>
    <dgm:cxn modelId="{5C0CAAC9-415A-4999-9769-6974387EBCC0}" type="presParOf" srcId="{916E23DB-D1E4-4034-9AF7-422346CD78F1}" destId="{FFAA4C85-9AE8-4F0B-9619-92ABF557CB5E}" srcOrd="3" destOrd="0" presId="urn:microsoft.com/office/officeart/2005/8/layout/lProcess2"/>
    <dgm:cxn modelId="{8F923BE8-7AB5-4E06-B509-893F33D3230C}" type="presParOf" srcId="{916E23DB-D1E4-4034-9AF7-422346CD78F1}" destId="{6E75168E-0D2A-49BC-A2C0-88551B2F7B8F}" srcOrd="4" destOrd="0" presId="urn:microsoft.com/office/officeart/2005/8/layout/lProcess2"/>
    <dgm:cxn modelId="{54381425-C62A-4374-9200-6A9487AA2BE2}" type="presParOf" srcId="{916E23DB-D1E4-4034-9AF7-422346CD78F1}" destId="{FF44E99C-A97D-45CE-B867-5DFA612F9E2E}" srcOrd="5" destOrd="0" presId="urn:microsoft.com/office/officeart/2005/8/layout/lProcess2"/>
    <dgm:cxn modelId="{0B2095EB-74FC-4A55-8692-9E2526B2991E}" type="presParOf" srcId="{916E23DB-D1E4-4034-9AF7-422346CD78F1}" destId="{AB37D91C-635E-4E90-B181-DEFF08C10E4F}" srcOrd="6" destOrd="0" presId="urn:microsoft.com/office/officeart/2005/8/layout/lProcess2"/>
    <dgm:cxn modelId="{D8435441-D197-4136-8E04-320BD8D899DF}" type="presParOf" srcId="{916E23DB-D1E4-4034-9AF7-422346CD78F1}" destId="{F7CAB102-19A9-427D-94B5-271AAB28770D}" srcOrd="7" destOrd="0" presId="urn:microsoft.com/office/officeart/2005/8/layout/lProcess2"/>
    <dgm:cxn modelId="{CDDC0C0D-3CE1-4E15-A5D8-C591774EDDE2}" type="presParOf" srcId="{916E23DB-D1E4-4034-9AF7-422346CD78F1}" destId="{066E3223-6452-4B5E-90BB-7252E65F530C}" srcOrd="8" destOrd="0" presId="urn:microsoft.com/office/officeart/2005/8/layout/lProcess2"/>
    <dgm:cxn modelId="{67CEC71A-2E6D-4ABB-B096-6B8A46930435}" type="presParOf" srcId="{AAC3D262-AD1C-49BC-8752-B59D3AAF5110}" destId="{D488CDDC-4774-4178-8048-D8E8800B6898}" srcOrd="3" destOrd="0" presId="urn:microsoft.com/office/officeart/2005/8/layout/lProcess2"/>
    <dgm:cxn modelId="{C2532CF0-A332-445A-BEAA-2FF83A344A89}" type="presParOf" srcId="{AAC3D262-AD1C-49BC-8752-B59D3AAF5110}" destId="{5439C43A-158D-49C6-AFC3-71AF44BDBF85}" srcOrd="4" destOrd="0" presId="urn:microsoft.com/office/officeart/2005/8/layout/lProcess2"/>
    <dgm:cxn modelId="{67778227-43D3-4021-BE29-A3D72DA7C04E}" type="presParOf" srcId="{5439C43A-158D-49C6-AFC3-71AF44BDBF85}" destId="{37F9ECA2-2D4C-4000-BEC9-8557CCE97637}" srcOrd="0" destOrd="0" presId="urn:microsoft.com/office/officeart/2005/8/layout/lProcess2"/>
    <dgm:cxn modelId="{5E6F239B-DAD0-48AC-801B-A2B1D71E19F0}" type="presParOf" srcId="{5439C43A-158D-49C6-AFC3-71AF44BDBF85}" destId="{1DFBC523-ACF9-4DAB-B032-93BC9D7105CF}" srcOrd="1" destOrd="0" presId="urn:microsoft.com/office/officeart/2005/8/layout/lProcess2"/>
    <dgm:cxn modelId="{7AC48C81-0474-420F-B78E-F039A08397AA}" type="presParOf" srcId="{5439C43A-158D-49C6-AFC3-71AF44BDBF85}" destId="{1760FCD1-12C8-4C60-91FB-466D5433A8E5}" srcOrd="2" destOrd="0" presId="urn:microsoft.com/office/officeart/2005/8/layout/lProcess2"/>
    <dgm:cxn modelId="{B5F332C2-CA55-426B-987D-DB26C4FCD804}" type="presParOf" srcId="{1760FCD1-12C8-4C60-91FB-466D5433A8E5}" destId="{43F98731-1875-4F29-A9F0-76CB9F48442F}" srcOrd="0" destOrd="0" presId="urn:microsoft.com/office/officeart/2005/8/layout/lProcess2"/>
    <dgm:cxn modelId="{E1F21A12-096F-41B1-B8A2-4D7FEFE2CE7C}" type="presParOf" srcId="{43F98731-1875-4F29-A9F0-76CB9F48442F}" destId="{07978985-D567-4DD4-AF1F-247697E28991}" srcOrd="0" destOrd="0" presId="urn:microsoft.com/office/officeart/2005/8/layout/lProcess2"/>
    <dgm:cxn modelId="{4EE2CA84-F52B-4010-BC10-7147B376E966}" type="presParOf" srcId="{43F98731-1875-4F29-A9F0-76CB9F48442F}" destId="{8C5F0CE5-8338-4D3D-863E-BAB0A4E832A7}" srcOrd="1" destOrd="0" presId="urn:microsoft.com/office/officeart/2005/8/layout/lProcess2"/>
    <dgm:cxn modelId="{C35D8722-711A-4A2B-A687-E3076F52CFDE}" type="presParOf" srcId="{43F98731-1875-4F29-A9F0-76CB9F48442F}" destId="{BC45D35C-3533-4FA3-BE69-0CC3277E957C}" srcOrd="2" destOrd="0" presId="urn:microsoft.com/office/officeart/2005/8/layout/lProcess2"/>
    <dgm:cxn modelId="{F7D9DB70-79DA-48BD-A01A-1B16F694EDA1}" type="presParOf" srcId="{AAC3D262-AD1C-49BC-8752-B59D3AAF5110}" destId="{1B4FB049-B537-40E4-A5E6-D1DDC4EF91F1}" srcOrd="5" destOrd="0" presId="urn:microsoft.com/office/officeart/2005/8/layout/lProcess2"/>
    <dgm:cxn modelId="{F265D85A-AF21-4A8B-8FD1-E27D2D9C3006}" type="presParOf" srcId="{AAC3D262-AD1C-49BC-8752-B59D3AAF5110}" destId="{7EDD9726-BCDF-4AFC-9F5B-1760D117A9CD}" srcOrd="6" destOrd="0" presId="urn:microsoft.com/office/officeart/2005/8/layout/lProcess2"/>
    <dgm:cxn modelId="{48FF2018-E14A-4C42-945A-314EEE2F7CC2}" type="presParOf" srcId="{7EDD9726-BCDF-4AFC-9F5B-1760D117A9CD}" destId="{D890602A-BC81-4E21-8D0D-40722A2265B4}" srcOrd="0" destOrd="0" presId="urn:microsoft.com/office/officeart/2005/8/layout/lProcess2"/>
    <dgm:cxn modelId="{E87CBFAB-68F8-4142-84EB-B079125EED38}" type="presParOf" srcId="{7EDD9726-BCDF-4AFC-9F5B-1760D117A9CD}" destId="{AEC187D1-9CE1-4176-91BD-0475A2C69B25}" srcOrd="1" destOrd="0" presId="urn:microsoft.com/office/officeart/2005/8/layout/lProcess2"/>
    <dgm:cxn modelId="{B2C8F054-9E14-41E5-89BD-E6E961437E3A}" type="presParOf" srcId="{7EDD9726-BCDF-4AFC-9F5B-1760D117A9CD}" destId="{D592052C-B678-4964-AC0C-793D673707FB}" srcOrd="2" destOrd="0" presId="urn:microsoft.com/office/officeart/2005/8/layout/lProcess2"/>
    <dgm:cxn modelId="{CB090E56-578C-403C-8B8C-AF9602F85A2F}" type="presParOf" srcId="{D592052C-B678-4964-AC0C-793D673707FB}" destId="{32188000-C5D2-4117-B2D1-48C461CB118E}" srcOrd="0" destOrd="0" presId="urn:microsoft.com/office/officeart/2005/8/layout/lProcess2"/>
    <dgm:cxn modelId="{6680DEE8-B7FF-4497-89AA-65957C793264}" type="presParOf" srcId="{32188000-C5D2-4117-B2D1-48C461CB118E}" destId="{873C80D4-734B-446B-9C7F-9E486AF3A1DC}" srcOrd="0" destOrd="0" presId="urn:microsoft.com/office/officeart/2005/8/layout/lProcess2"/>
    <dgm:cxn modelId="{D24BB818-FDBA-416B-8146-AC2AE0E14AC6}" type="presParOf" srcId="{32188000-C5D2-4117-B2D1-48C461CB118E}" destId="{FA88E093-CF67-4274-9445-9ABCEC50F19E}" srcOrd="1" destOrd="0" presId="urn:microsoft.com/office/officeart/2005/8/layout/lProcess2"/>
    <dgm:cxn modelId="{309B5BED-1C4D-4D7F-9655-D93331A4C1A8}" type="presParOf" srcId="{32188000-C5D2-4117-B2D1-48C461CB118E}" destId="{F374245E-0814-4985-860B-1ADD9A63E486}" srcOrd="2" destOrd="0" presId="urn:microsoft.com/office/officeart/2005/8/layout/lProcess2"/>
    <dgm:cxn modelId="{E8718AE7-88AF-447F-A717-959708F15DD3}" type="presParOf" srcId="{32188000-C5D2-4117-B2D1-48C461CB118E}" destId="{9DB4000B-A104-4D11-93F5-48C2EA764D97}" srcOrd="3" destOrd="0" presId="urn:microsoft.com/office/officeart/2005/8/layout/lProcess2"/>
    <dgm:cxn modelId="{485BFEC1-6451-41C4-A55C-276F608F4C80}" type="presParOf" srcId="{32188000-C5D2-4117-B2D1-48C461CB118E}" destId="{C54C0F1A-B3AB-4B0E-B5B2-DB1C8E09BFF5}" srcOrd="4" destOrd="0" presId="urn:microsoft.com/office/officeart/2005/8/layout/lProcess2"/>
    <dgm:cxn modelId="{E280ECA1-5BC5-4021-A6E6-FC46084A84C5}" type="presParOf" srcId="{32188000-C5D2-4117-B2D1-48C461CB118E}" destId="{81DF0121-958A-41D4-99FB-D366F3F174A2}" srcOrd="5" destOrd="0" presId="urn:microsoft.com/office/officeart/2005/8/layout/lProcess2"/>
    <dgm:cxn modelId="{4B26B610-24C4-4EB3-A919-A9A998723C98}" type="presParOf" srcId="{32188000-C5D2-4117-B2D1-48C461CB118E}" destId="{67F30610-C7D6-4F6B-8AE3-292221842277}" srcOrd="6" destOrd="0" presId="urn:microsoft.com/office/officeart/2005/8/layout/lProcess2"/>
    <dgm:cxn modelId="{CFB6714A-4D29-40B5-BAB0-3A88FCC7CC78}" type="presParOf" srcId="{32188000-C5D2-4117-B2D1-48C461CB118E}" destId="{DFBFE48C-65C4-4747-B16E-9B3CD34D2FBF}" srcOrd="7" destOrd="0" presId="urn:microsoft.com/office/officeart/2005/8/layout/lProcess2"/>
    <dgm:cxn modelId="{71949254-E7AC-4A82-AFAB-A40AACFDAC92}" type="presParOf" srcId="{32188000-C5D2-4117-B2D1-48C461CB118E}" destId="{5EF31EC8-1035-4A8C-93F5-7BFFAE76ABA2}" srcOrd="8" destOrd="0" presId="urn:microsoft.com/office/officeart/2005/8/layout/lProcess2"/>
    <dgm:cxn modelId="{7A22C94C-AEDF-4CEA-8436-FD714D06452E}" type="presParOf" srcId="{32188000-C5D2-4117-B2D1-48C461CB118E}" destId="{EF2B98A0-67DD-49D7-98BF-D63917E08BE5}" srcOrd="9" destOrd="0" presId="urn:microsoft.com/office/officeart/2005/8/layout/lProcess2"/>
    <dgm:cxn modelId="{A96733BC-ACF8-4AFC-8B78-7C019338A5D7}" type="presParOf" srcId="{32188000-C5D2-4117-B2D1-48C461CB118E}" destId="{4AC36276-06F9-4C79-88BF-C1E7ED5DFDAE}" srcOrd="10" destOrd="0" presId="urn:microsoft.com/office/officeart/2005/8/layout/lProcess2"/>
    <dgm:cxn modelId="{8F20A590-ABEC-4680-A79D-B58B1786022B}" type="presParOf" srcId="{32188000-C5D2-4117-B2D1-48C461CB118E}" destId="{F7561AC2-2AD4-43A8-BB6D-CC59AAD8522B}" srcOrd="11" destOrd="0" presId="urn:microsoft.com/office/officeart/2005/8/layout/lProcess2"/>
    <dgm:cxn modelId="{CAC7A2F4-D2EA-425F-8289-D5DDD53FD7E8}" type="presParOf" srcId="{32188000-C5D2-4117-B2D1-48C461CB118E}" destId="{E8C85F3B-823F-469C-A57E-2BAF7B3D0FE8}" srcOrd="12" destOrd="0" presId="urn:microsoft.com/office/officeart/2005/8/layout/lProcess2"/>
    <dgm:cxn modelId="{66B93104-F28E-48B0-B597-074F9F215B18}" type="presParOf" srcId="{32188000-C5D2-4117-B2D1-48C461CB118E}" destId="{2FAB609C-3FC4-48F3-B85F-E596636F53E8}" srcOrd="13" destOrd="0" presId="urn:microsoft.com/office/officeart/2005/8/layout/lProcess2"/>
    <dgm:cxn modelId="{7F64B432-D6DA-4766-B6C7-B4914A5E0BE7}" type="presParOf" srcId="{32188000-C5D2-4117-B2D1-48C461CB118E}" destId="{1A3F81EA-FBC5-4341-9663-5C512A0A89A2}" srcOrd="14" destOrd="0" presId="urn:microsoft.com/office/officeart/2005/8/layout/lProcess2"/>
    <dgm:cxn modelId="{B82B0D30-38D5-41F0-BE07-E68340D9DDA4}" type="presParOf" srcId="{32188000-C5D2-4117-B2D1-48C461CB118E}" destId="{3E63A38A-77D0-4663-BD6A-DBE135A57810}" srcOrd="15" destOrd="0" presId="urn:microsoft.com/office/officeart/2005/8/layout/lProcess2"/>
    <dgm:cxn modelId="{9D17BC7A-F01A-45FD-8402-AAFE7519EDF9}" type="presParOf" srcId="{32188000-C5D2-4117-B2D1-48C461CB118E}" destId="{242A3B40-FAA9-4772-9D40-2F2B7C9735E7}" srcOrd="1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7FFAE8-6915-4942-9F22-AB807D607351}"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D5A52A49-43A0-4F76-A709-B871C71FD0F9}">
      <dgm:prSet/>
      <dgm:spPr/>
      <dgm:t>
        <a:bodyPr/>
        <a:lstStyle/>
        <a:p>
          <a:pPr>
            <a:defRPr cap="all"/>
          </a:pPr>
          <a:r>
            <a:rPr lang="en-US" b="0" i="0"/>
            <a:t>Recognizing Achievements</a:t>
          </a:r>
          <a:endParaRPr lang="en-US"/>
        </a:p>
      </dgm:t>
    </dgm:pt>
    <dgm:pt modelId="{E7328D38-A757-4493-98D6-ADE551AF99A2}" type="parTrans" cxnId="{8625BAAE-3CD2-4785-AE28-840ABB1BF904}">
      <dgm:prSet/>
      <dgm:spPr/>
      <dgm:t>
        <a:bodyPr/>
        <a:lstStyle/>
        <a:p>
          <a:endParaRPr lang="en-US"/>
        </a:p>
      </dgm:t>
    </dgm:pt>
    <dgm:pt modelId="{4C5F5E41-1EE2-42F6-8241-99AAE34F4C3C}" type="sibTrans" cxnId="{8625BAAE-3CD2-4785-AE28-840ABB1BF904}">
      <dgm:prSet/>
      <dgm:spPr/>
      <dgm:t>
        <a:bodyPr/>
        <a:lstStyle/>
        <a:p>
          <a:endParaRPr lang="en-US"/>
        </a:p>
      </dgm:t>
    </dgm:pt>
    <dgm:pt modelId="{8D1AB6C3-C487-4E01-B8AB-F67F28A2ED39}">
      <dgm:prSet/>
      <dgm:spPr/>
      <dgm:t>
        <a:bodyPr/>
        <a:lstStyle/>
        <a:p>
          <a:pPr>
            <a:defRPr cap="all"/>
          </a:pPr>
          <a:r>
            <a:rPr lang="en-US" b="0" i="0"/>
            <a:t>Reflecting on Progress</a:t>
          </a:r>
          <a:endParaRPr lang="en-US"/>
        </a:p>
      </dgm:t>
    </dgm:pt>
    <dgm:pt modelId="{C69E0D84-CFDC-4105-8491-9BCA31FF0F59}" type="parTrans" cxnId="{7598BEBC-8356-4B7B-8D5A-0F1A6E6FABF5}">
      <dgm:prSet/>
      <dgm:spPr/>
      <dgm:t>
        <a:bodyPr/>
        <a:lstStyle/>
        <a:p>
          <a:endParaRPr lang="en-US"/>
        </a:p>
      </dgm:t>
    </dgm:pt>
    <dgm:pt modelId="{8C64287B-F61E-45BC-A20C-9B08A6E3CFE8}" type="sibTrans" cxnId="{7598BEBC-8356-4B7B-8D5A-0F1A6E6FABF5}">
      <dgm:prSet/>
      <dgm:spPr/>
      <dgm:t>
        <a:bodyPr/>
        <a:lstStyle/>
        <a:p>
          <a:endParaRPr lang="en-US"/>
        </a:p>
      </dgm:t>
    </dgm:pt>
    <dgm:pt modelId="{6C1A250D-579F-4714-B0B8-48E38B88AC41}">
      <dgm:prSet/>
      <dgm:spPr/>
      <dgm:t>
        <a:bodyPr/>
        <a:lstStyle/>
        <a:p>
          <a:pPr>
            <a:defRPr cap="all"/>
          </a:pPr>
          <a:r>
            <a:rPr lang="en-US" b="0" i="0"/>
            <a:t>Setting New Goals</a:t>
          </a:r>
          <a:endParaRPr lang="en-US"/>
        </a:p>
      </dgm:t>
    </dgm:pt>
    <dgm:pt modelId="{21F9595A-8259-4D59-8C4D-080626B79DED}" type="parTrans" cxnId="{0E34E136-555C-48EA-8DD9-682A3C7EC9CF}">
      <dgm:prSet/>
      <dgm:spPr/>
      <dgm:t>
        <a:bodyPr/>
        <a:lstStyle/>
        <a:p>
          <a:endParaRPr lang="en-US"/>
        </a:p>
      </dgm:t>
    </dgm:pt>
    <dgm:pt modelId="{F5C77264-E012-4EC3-94DC-6B679D65F327}" type="sibTrans" cxnId="{0E34E136-555C-48EA-8DD9-682A3C7EC9CF}">
      <dgm:prSet/>
      <dgm:spPr/>
      <dgm:t>
        <a:bodyPr/>
        <a:lstStyle/>
        <a:p>
          <a:endParaRPr lang="en-US"/>
        </a:p>
      </dgm:t>
    </dgm:pt>
    <dgm:pt modelId="{21C47759-6A0C-4992-81B3-E44B1EC7C8EA}" type="pres">
      <dgm:prSet presAssocID="{AD7FFAE8-6915-4942-9F22-AB807D607351}" presName="root" presStyleCnt="0">
        <dgm:presLayoutVars>
          <dgm:dir/>
          <dgm:resizeHandles val="exact"/>
        </dgm:presLayoutVars>
      </dgm:prSet>
      <dgm:spPr/>
    </dgm:pt>
    <dgm:pt modelId="{D4AC7645-8FA5-4412-A5E8-C9173CA42520}" type="pres">
      <dgm:prSet presAssocID="{D5A52A49-43A0-4F76-A709-B871C71FD0F9}" presName="compNode" presStyleCnt="0"/>
      <dgm:spPr/>
    </dgm:pt>
    <dgm:pt modelId="{57E77B4E-2039-4C20-986B-2C9BBE2AA1BC}" type="pres">
      <dgm:prSet presAssocID="{D5A52A49-43A0-4F76-A709-B871C71FD0F9}" presName="iconBgRect" presStyleLbl="bgShp" presStyleIdx="0" presStyleCnt="3"/>
      <dgm:spPr/>
    </dgm:pt>
    <dgm:pt modelId="{02641341-65C3-4A86-A507-446724123DDD}" type="pres">
      <dgm:prSet presAssocID="{D5A52A49-43A0-4F76-A709-B871C71FD0F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bbon"/>
        </a:ext>
      </dgm:extLst>
    </dgm:pt>
    <dgm:pt modelId="{FD71ECCA-141B-4D64-98D9-FC33B559F574}" type="pres">
      <dgm:prSet presAssocID="{D5A52A49-43A0-4F76-A709-B871C71FD0F9}" presName="spaceRect" presStyleCnt="0"/>
      <dgm:spPr/>
    </dgm:pt>
    <dgm:pt modelId="{82818AE3-6D22-4117-B27C-B722DCCAD350}" type="pres">
      <dgm:prSet presAssocID="{D5A52A49-43A0-4F76-A709-B871C71FD0F9}" presName="textRect" presStyleLbl="revTx" presStyleIdx="0" presStyleCnt="3">
        <dgm:presLayoutVars>
          <dgm:chMax val="1"/>
          <dgm:chPref val="1"/>
        </dgm:presLayoutVars>
      </dgm:prSet>
      <dgm:spPr/>
    </dgm:pt>
    <dgm:pt modelId="{B1CFF555-155C-4713-B6C0-80DF0F0553DD}" type="pres">
      <dgm:prSet presAssocID="{4C5F5E41-1EE2-42F6-8241-99AAE34F4C3C}" presName="sibTrans" presStyleCnt="0"/>
      <dgm:spPr/>
    </dgm:pt>
    <dgm:pt modelId="{822E540A-FAAA-4188-ACAE-69314BEA13B3}" type="pres">
      <dgm:prSet presAssocID="{8D1AB6C3-C487-4E01-B8AB-F67F28A2ED39}" presName="compNode" presStyleCnt="0"/>
      <dgm:spPr/>
    </dgm:pt>
    <dgm:pt modelId="{956DA894-4172-41FA-ACC6-9AEFC96CDE9A}" type="pres">
      <dgm:prSet presAssocID="{8D1AB6C3-C487-4E01-B8AB-F67F28A2ED39}" presName="iconBgRect" presStyleLbl="bgShp" presStyleIdx="1" presStyleCnt="3"/>
      <dgm:spPr/>
    </dgm:pt>
    <dgm:pt modelId="{8AE498A8-35E7-4938-B03F-99D023839B4F}" type="pres">
      <dgm:prSet presAssocID="{8D1AB6C3-C487-4E01-B8AB-F67F28A2ED3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6650B552-65EB-4611-8F55-544A2AC8B980}" type="pres">
      <dgm:prSet presAssocID="{8D1AB6C3-C487-4E01-B8AB-F67F28A2ED39}" presName="spaceRect" presStyleCnt="0"/>
      <dgm:spPr/>
    </dgm:pt>
    <dgm:pt modelId="{CC3DB95A-6778-45C6-9C3F-85A91762A5BB}" type="pres">
      <dgm:prSet presAssocID="{8D1AB6C3-C487-4E01-B8AB-F67F28A2ED39}" presName="textRect" presStyleLbl="revTx" presStyleIdx="1" presStyleCnt="3">
        <dgm:presLayoutVars>
          <dgm:chMax val="1"/>
          <dgm:chPref val="1"/>
        </dgm:presLayoutVars>
      </dgm:prSet>
      <dgm:spPr/>
    </dgm:pt>
    <dgm:pt modelId="{8F6AE68A-C0D2-43D2-9D13-95A63E512E00}" type="pres">
      <dgm:prSet presAssocID="{8C64287B-F61E-45BC-A20C-9B08A6E3CFE8}" presName="sibTrans" presStyleCnt="0"/>
      <dgm:spPr/>
    </dgm:pt>
    <dgm:pt modelId="{FEDB3BF3-AA2F-4538-9AA8-0F198DC1A3B1}" type="pres">
      <dgm:prSet presAssocID="{6C1A250D-579F-4714-B0B8-48E38B88AC41}" presName="compNode" presStyleCnt="0"/>
      <dgm:spPr/>
    </dgm:pt>
    <dgm:pt modelId="{3B9CEB18-EE76-4C47-8A80-230A14693616}" type="pres">
      <dgm:prSet presAssocID="{6C1A250D-579F-4714-B0B8-48E38B88AC41}" presName="iconBgRect" presStyleLbl="bgShp" presStyleIdx="2" presStyleCnt="3"/>
      <dgm:spPr/>
    </dgm:pt>
    <dgm:pt modelId="{B6BF2773-B41B-46BA-A6FC-FD6A55146442}" type="pres">
      <dgm:prSet presAssocID="{6C1A250D-579F-4714-B0B8-48E38B88AC4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81A14652-0D8F-4D15-A30A-58E0B72BF45B}" type="pres">
      <dgm:prSet presAssocID="{6C1A250D-579F-4714-B0B8-48E38B88AC41}" presName="spaceRect" presStyleCnt="0"/>
      <dgm:spPr/>
    </dgm:pt>
    <dgm:pt modelId="{EEF07ACF-374A-438E-A2E7-83F48B700A91}" type="pres">
      <dgm:prSet presAssocID="{6C1A250D-579F-4714-B0B8-48E38B88AC41}" presName="textRect" presStyleLbl="revTx" presStyleIdx="2" presStyleCnt="3">
        <dgm:presLayoutVars>
          <dgm:chMax val="1"/>
          <dgm:chPref val="1"/>
        </dgm:presLayoutVars>
      </dgm:prSet>
      <dgm:spPr/>
    </dgm:pt>
  </dgm:ptLst>
  <dgm:cxnLst>
    <dgm:cxn modelId="{0E34E136-555C-48EA-8DD9-682A3C7EC9CF}" srcId="{AD7FFAE8-6915-4942-9F22-AB807D607351}" destId="{6C1A250D-579F-4714-B0B8-48E38B88AC41}" srcOrd="2" destOrd="0" parTransId="{21F9595A-8259-4D59-8C4D-080626B79DED}" sibTransId="{F5C77264-E012-4EC3-94DC-6B679D65F327}"/>
    <dgm:cxn modelId="{6BA7E281-AEE4-4804-AEF8-6B79CD641534}" type="presOf" srcId="{AD7FFAE8-6915-4942-9F22-AB807D607351}" destId="{21C47759-6A0C-4992-81B3-E44B1EC7C8EA}" srcOrd="0" destOrd="0" presId="urn:microsoft.com/office/officeart/2018/5/layout/IconCircleLabelList"/>
    <dgm:cxn modelId="{8625BAAE-3CD2-4785-AE28-840ABB1BF904}" srcId="{AD7FFAE8-6915-4942-9F22-AB807D607351}" destId="{D5A52A49-43A0-4F76-A709-B871C71FD0F9}" srcOrd="0" destOrd="0" parTransId="{E7328D38-A757-4493-98D6-ADE551AF99A2}" sibTransId="{4C5F5E41-1EE2-42F6-8241-99AAE34F4C3C}"/>
    <dgm:cxn modelId="{7598BEBC-8356-4B7B-8D5A-0F1A6E6FABF5}" srcId="{AD7FFAE8-6915-4942-9F22-AB807D607351}" destId="{8D1AB6C3-C487-4E01-B8AB-F67F28A2ED39}" srcOrd="1" destOrd="0" parTransId="{C69E0D84-CFDC-4105-8491-9BCA31FF0F59}" sibTransId="{8C64287B-F61E-45BC-A20C-9B08A6E3CFE8}"/>
    <dgm:cxn modelId="{55E8EDD4-E72C-4FE8-B5A0-526A9F667F7C}" type="presOf" srcId="{6C1A250D-579F-4714-B0B8-48E38B88AC41}" destId="{EEF07ACF-374A-438E-A2E7-83F48B700A91}" srcOrd="0" destOrd="0" presId="urn:microsoft.com/office/officeart/2018/5/layout/IconCircleLabelList"/>
    <dgm:cxn modelId="{BD9F16EC-7B80-467C-BFC9-5BCCD5220297}" type="presOf" srcId="{8D1AB6C3-C487-4E01-B8AB-F67F28A2ED39}" destId="{CC3DB95A-6778-45C6-9C3F-85A91762A5BB}" srcOrd="0" destOrd="0" presId="urn:microsoft.com/office/officeart/2018/5/layout/IconCircleLabelList"/>
    <dgm:cxn modelId="{3CECB8F9-4DB8-4EA5-AD59-FCEAE75D844D}" type="presOf" srcId="{D5A52A49-43A0-4F76-A709-B871C71FD0F9}" destId="{82818AE3-6D22-4117-B27C-B722DCCAD350}" srcOrd="0" destOrd="0" presId="urn:microsoft.com/office/officeart/2018/5/layout/IconCircleLabelList"/>
    <dgm:cxn modelId="{317ED7C9-1111-4D1E-8B8F-00E04962531C}" type="presParOf" srcId="{21C47759-6A0C-4992-81B3-E44B1EC7C8EA}" destId="{D4AC7645-8FA5-4412-A5E8-C9173CA42520}" srcOrd="0" destOrd="0" presId="urn:microsoft.com/office/officeart/2018/5/layout/IconCircleLabelList"/>
    <dgm:cxn modelId="{21824BE7-38B0-43B3-8A21-09071DA8E5C8}" type="presParOf" srcId="{D4AC7645-8FA5-4412-A5E8-C9173CA42520}" destId="{57E77B4E-2039-4C20-986B-2C9BBE2AA1BC}" srcOrd="0" destOrd="0" presId="urn:microsoft.com/office/officeart/2018/5/layout/IconCircleLabelList"/>
    <dgm:cxn modelId="{B46ECAB0-8589-4FC5-AA64-0B8169A572BC}" type="presParOf" srcId="{D4AC7645-8FA5-4412-A5E8-C9173CA42520}" destId="{02641341-65C3-4A86-A507-446724123DDD}" srcOrd="1" destOrd="0" presId="urn:microsoft.com/office/officeart/2018/5/layout/IconCircleLabelList"/>
    <dgm:cxn modelId="{04EC4B3F-1F3A-43C6-A105-DEA271523C2D}" type="presParOf" srcId="{D4AC7645-8FA5-4412-A5E8-C9173CA42520}" destId="{FD71ECCA-141B-4D64-98D9-FC33B559F574}" srcOrd="2" destOrd="0" presId="urn:microsoft.com/office/officeart/2018/5/layout/IconCircleLabelList"/>
    <dgm:cxn modelId="{98B42F4A-165F-4747-ACE4-E35B3FB2C535}" type="presParOf" srcId="{D4AC7645-8FA5-4412-A5E8-C9173CA42520}" destId="{82818AE3-6D22-4117-B27C-B722DCCAD350}" srcOrd="3" destOrd="0" presId="urn:microsoft.com/office/officeart/2018/5/layout/IconCircleLabelList"/>
    <dgm:cxn modelId="{F1998630-4659-40C2-99D6-96F9A10BA9D8}" type="presParOf" srcId="{21C47759-6A0C-4992-81B3-E44B1EC7C8EA}" destId="{B1CFF555-155C-4713-B6C0-80DF0F0553DD}" srcOrd="1" destOrd="0" presId="urn:microsoft.com/office/officeart/2018/5/layout/IconCircleLabelList"/>
    <dgm:cxn modelId="{C63A38ED-0EAF-4661-8DC0-88431DA6A7DE}" type="presParOf" srcId="{21C47759-6A0C-4992-81B3-E44B1EC7C8EA}" destId="{822E540A-FAAA-4188-ACAE-69314BEA13B3}" srcOrd="2" destOrd="0" presId="urn:microsoft.com/office/officeart/2018/5/layout/IconCircleLabelList"/>
    <dgm:cxn modelId="{F0DDA5D6-7C49-416F-AA4A-FD4673E116F9}" type="presParOf" srcId="{822E540A-FAAA-4188-ACAE-69314BEA13B3}" destId="{956DA894-4172-41FA-ACC6-9AEFC96CDE9A}" srcOrd="0" destOrd="0" presId="urn:microsoft.com/office/officeart/2018/5/layout/IconCircleLabelList"/>
    <dgm:cxn modelId="{105F4B88-00F9-4297-B451-9F1261A81E53}" type="presParOf" srcId="{822E540A-FAAA-4188-ACAE-69314BEA13B3}" destId="{8AE498A8-35E7-4938-B03F-99D023839B4F}" srcOrd="1" destOrd="0" presId="urn:microsoft.com/office/officeart/2018/5/layout/IconCircleLabelList"/>
    <dgm:cxn modelId="{305A87F4-10B4-419D-9240-3F966E27F3DD}" type="presParOf" srcId="{822E540A-FAAA-4188-ACAE-69314BEA13B3}" destId="{6650B552-65EB-4611-8F55-544A2AC8B980}" srcOrd="2" destOrd="0" presId="urn:microsoft.com/office/officeart/2018/5/layout/IconCircleLabelList"/>
    <dgm:cxn modelId="{AC950702-5322-4BF0-9245-26EB932048D9}" type="presParOf" srcId="{822E540A-FAAA-4188-ACAE-69314BEA13B3}" destId="{CC3DB95A-6778-45C6-9C3F-85A91762A5BB}" srcOrd="3" destOrd="0" presId="urn:microsoft.com/office/officeart/2018/5/layout/IconCircleLabelList"/>
    <dgm:cxn modelId="{D80A2771-FDFF-40FA-93E9-770437225194}" type="presParOf" srcId="{21C47759-6A0C-4992-81B3-E44B1EC7C8EA}" destId="{8F6AE68A-C0D2-43D2-9D13-95A63E512E00}" srcOrd="3" destOrd="0" presId="urn:microsoft.com/office/officeart/2018/5/layout/IconCircleLabelList"/>
    <dgm:cxn modelId="{21A4E6CC-EE1C-4046-A911-C19DB5DEA136}" type="presParOf" srcId="{21C47759-6A0C-4992-81B3-E44B1EC7C8EA}" destId="{FEDB3BF3-AA2F-4538-9AA8-0F198DC1A3B1}" srcOrd="4" destOrd="0" presId="urn:microsoft.com/office/officeart/2018/5/layout/IconCircleLabelList"/>
    <dgm:cxn modelId="{665E65DB-F795-4E8E-946C-3FFD71D007EF}" type="presParOf" srcId="{FEDB3BF3-AA2F-4538-9AA8-0F198DC1A3B1}" destId="{3B9CEB18-EE76-4C47-8A80-230A14693616}" srcOrd="0" destOrd="0" presId="urn:microsoft.com/office/officeart/2018/5/layout/IconCircleLabelList"/>
    <dgm:cxn modelId="{52294886-89FD-4D15-9BD2-A45B993A9DC8}" type="presParOf" srcId="{FEDB3BF3-AA2F-4538-9AA8-0F198DC1A3B1}" destId="{B6BF2773-B41B-46BA-A6FC-FD6A55146442}" srcOrd="1" destOrd="0" presId="urn:microsoft.com/office/officeart/2018/5/layout/IconCircleLabelList"/>
    <dgm:cxn modelId="{2C1629D4-2CF8-4FC5-A42E-2811ED52A144}" type="presParOf" srcId="{FEDB3BF3-AA2F-4538-9AA8-0F198DC1A3B1}" destId="{81A14652-0D8F-4D15-A30A-58E0B72BF45B}" srcOrd="2" destOrd="0" presId="urn:microsoft.com/office/officeart/2018/5/layout/IconCircleLabelList"/>
    <dgm:cxn modelId="{AD994445-891F-4A4E-BBA8-15706A40575F}" type="presParOf" srcId="{FEDB3BF3-AA2F-4538-9AA8-0F198DC1A3B1}" destId="{EEF07ACF-374A-438E-A2E7-83F48B700A9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C159D-D86D-49BC-9E38-4E9DA7245B1E}">
      <dsp:nvSpPr>
        <dsp:cNvPr id="0" name=""/>
        <dsp:cNvSpPr/>
      </dsp:nvSpPr>
      <dsp:spPr>
        <a:xfrm>
          <a:off x="1963800" y="622406"/>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F17ACB-4BBE-4955-9E8D-3816ADE64E6F}">
      <dsp:nvSpPr>
        <dsp:cNvPr id="0" name=""/>
        <dsp:cNvSpPr/>
      </dsp:nvSpPr>
      <dsp:spPr>
        <a:xfrm>
          <a:off x="559800" y="226798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b="1"/>
          </a:pPr>
          <a:r>
            <a:rPr lang="en-US" sz="2500" b="0" i="0" kern="1200" dirty="0"/>
            <a:t>What is Career Excellence?</a:t>
          </a:r>
          <a:endParaRPr lang="en-US" sz="2500" kern="1200" dirty="0"/>
        </a:p>
      </dsp:txBody>
      <dsp:txXfrm>
        <a:off x="559800" y="2267986"/>
        <a:ext cx="4320000" cy="648000"/>
      </dsp:txXfrm>
    </dsp:sp>
    <dsp:sp modelId="{076D1A1B-8546-4D05-A6F4-EC5FC10EF753}">
      <dsp:nvSpPr>
        <dsp:cNvPr id="0" name=""/>
        <dsp:cNvSpPr/>
      </dsp:nvSpPr>
      <dsp:spPr>
        <a:xfrm>
          <a:off x="559800" y="2978117"/>
          <a:ext cx="4320000" cy="750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0" i="0" kern="1200"/>
            <a:t>Achieving professional goals, advancement, and satisfaction.</a:t>
          </a:r>
          <a:endParaRPr lang="en-US" sz="1700" kern="1200"/>
        </a:p>
      </dsp:txBody>
      <dsp:txXfrm>
        <a:off x="559800" y="2978117"/>
        <a:ext cx="4320000" cy="750814"/>
      </dsp:txXfrm>
    </dsp:sp>
    <dsp:sp modelId="{9DB683B6-BF81-45DA-8C64-7658A04A2DC8}">
      <dsp:nvSpPr>
        <dsp:cNvPr id="0" name=""/>
        <dsp:cNvSpPr/>
      </dsp:nvSpPr>
      <dsp:spPr>
        <a:xfrm>
          <a:off x="7039800" y="622406"/>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4F977B-5A36-4501-806A-0B8B883B808F}">
      <dsp:nvSpPr>
        <dsp:cNvPr id="0" name=""/>
        <dsp:cNvSpPr/>
      </dsp:nvSpPr>
      <dsp:spPr>
        <a:xfrm>
          <a:off x="5635800" y="226798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b="1"/>
          </a:pPr>
          <a:r>
            <a:rPr lang="en-US" sz="2500" b="0" i="0" kern="1200" dirty="0"/>
            <a:t>What is Career development?</a:t>
          </a:r>
          <a:endParaRPr lang="en-US" sz="2500" kern="1200" dirty="0"/>
        </a:p>
      </dsp:txBody>
      <dsp:txXfrm>
        <a:off x="5635800" y="2267986"/>
        <a:ext cx="4320000" cy="648000"/>
      </dsp:txXfrm>
    </dsp:sp>
    <dsp:sp modelId="{6B914B0C-9B8B-4E26-9A84-0C4E9CB45F0D}">
      <dsp:nvSpPr>
        <dsp:cNvPr id="0" name=""/>
        <dsp:cNvSpPr/>
      </dsp:nvSpPr>
      <dsp:spPr>
        <a:xfrm>
          <a:off x="5635800" y="2978117"/>
          <a:ext cx="4320000" cy="750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0" i="0" kern="1200" dirty="0"/>
            <a:t>ongoing process of managing and advancing one's professional growth through learning, experience, and opportunities</a:t>
          </a:r>
          <a:endParaRPr lang="en-US" sz="1700" kern="1200" dirty="0"/>
        </a:p>
      </dsp:txBody>
      <dsp:txXfrm>
        <a:off x="5635800" y="2978117"/>
        <a:ext cx="4320000" cy="750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4A63F-B35C-46CE-A24F-37648A73C6BE}">
      <dsp:nvSpPr>
        <dsp:cNvPr id="0" name=""/>
        <dsp:cNvSpPr/>
      </dsp:nvSpPr>
      <dsp:spPr>
        <a:xfrm>
          <a:off x="679050" y="578168"/>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43A84A-1417-48D0-BEB7-B2612DC7C806}">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C4EA8A-56BC-4A9B-9592-966E1A2FA92B}">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GB" sz="1500" kern="1200" dirty="0"/>
            <a:t>Importance of self-assessment in career development</a:t>
          </a:r>
          <a:endParaRPr lang="en-US" sz="1500" kern="1200" dirty="0"/>
        </a:p>
      </dsp:txBody>
      <dsp:txXfrm>
        <a:off x="75768" y="3053169"/>
        <a:ext cx="3093750" cy="720000"/>
      </dsp:txXfrm>
    </dsp:sp>
    <dsp:sp modelId="{AC055809-A128-4FFC-8EA8-785B1D1B3808}">
      <dsp:nvSpPr>
        <dsp:cNvPr id="0" name=""/>
        <dsp:cNvSpPr/>
      </dsp:nvSpPr>
      <dsp:spPr>
        <a:xfrm>
          <a:off x="4314206" y="578168"/>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3E4FE2-5B78-4A8A-81FB-4D8AE2459AB6}">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AD1EEC-EA7F-44AF-A788-36587266DA3A}">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GB" sz="1500" kern="1200" dirty="0"/>
            <a:t>Tools for self-assessment (e.g., SWOT analysis, personality tests)</a:t>
          </a:r>
          <a:endParaRPr lang="en-US" sz="1500" kern="1200" dirty="0"/>
        </a:p>
      </dsp:txBody>
      <dsp:txXfrm>
        <a:off x="3710925" y="3053169"/>
        <a:ext cx="3093750" cy="720000"/>
      </dsp:txXfrm>
    </dsp:sp>
    <dsp:sp modelId="{4850681B-F245-43BB-BF81-C0D3CD3E6A50}">
      <dsp:nvSpPr>
        <dsp:cNvPr id="0" name=""/>
        <dsp:cNvSpPr/>
      </dsp:nvSpPr>
      <dsp:spPr>
        <a:xfrm>
          <a:off x="7949362" y="578168"/>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8CB3B0-7B08-44D2-812F-7F98C3F9464B}">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C54BC1-7077-405B-899C-0ABAC6C835CA}">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GB" sz="1500" kern="1200" dirty="0"/>
            <a:t>Identifying strengths, weaknesses, opportunities, and threats</a:t>
          </a:r>
          <a:endParaRPr lang="en-US" sz="1500" kern="1200" dirty="0"/>
        </a:p>
      </dsp:txBody>
      <dsp:txXfrm>
        <a:off x="7346081" y="3053169"/>
        <a:ext cx="3093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2A657-8439-495A-B224-D85772383E48}">
      <dsp:nvSpPr>
        <dsp:cNvPr id="0" name=""/>
        <dsp:cNvSpPr/>
      </dsp:nvSpPr>
      <dsp:spPr>
        <a:xfrm>
          <a:off x="658" y="506702"/>
          <a:ext cx="2567640" cy="15405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Mentors/advisors</a:t>
          </a:r>
          <a:endParaRPr lang="en-US" sz="2400" kern="1200" dirty="0"/>
        </a:p>
      </dsp:txBody>
      <dsp:txXfrm>
        <a:off x="658" y="506702"/>
        <a:ext cx="2567640" cy="1540584"/>
      </dsp:txXfrm>
    </dsp:sp>
    <dsp:sp modelId="{99C844B2-D2E5-4252-97EB-4BB2DE31098B}">
      <dsp:nvSpPr>
        <dsp:cNvPr id="0" name=""/>
        <dsp:cNvSpPr/>
      </dsp:nvSpPr>
      <dsp:spPr>
        <a:xfrm>
          <a:off x="2825062" y="506702"/>
          <a:ext cx="2567640" cy="1540584"/>
        </a:xfrm>
        <a:prstGeom prst="rect">
          <a:avLst/>
        </a:prstGeom>
        <a:solidFill>
          <a:schemeClr val="accent2">
            <a:hueOff val="659935"/>
            <a:satOff val="-4427"/>
            <a:lumOff val="67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Professional Association</a:t>
          </a:r>
        </a:p>
      </dsp:txBody>
      <dsp:txXfrm>
        <a:off x="2825062" y="506702"/>
        <a:ext cx="2567640" cy="1540584"/>
      </dsp:txXfrm>
    </dsp:sp>
    <dsp:sp modelId="{A208679C-6AC4-4001-87E9-FD84550C8456}">
      <dsp:nvSpPr>
        <dsp:cNvPr id="0" name=""/>
        <dsp:cNvSpPr/>
      </dsp:nvSpPr>
      <dsp:spPr>
        <a:xfrm>
          <a:off x="658" y="2304051"/>
          <a:ext cx="2567640" cy="1540584"/>
        </a:xfrm>
        <a:prstGeom prst="rect">
          <a:avLst/>
        </a:prstGeom>
        <a:solidFill>
          <a:schemeClr val="accent2">
            <a:hueOff val="1319869"/>
            <a:satOff val="-8854"/>
            <a:lumOff val="135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Career Services</a:t>
          </a:r>
          <a:endParaRPr lang="en-US" sz="2400" kern="1200" dirty="0"/>
        </a:p>
      </dsp:txBody>
      <dsp:txXfrm>
        <a:off x="658" y="2304051"/>
        <a:ext cx="2567640" cy="1540584"/>
      </dsp:txXfrm>
    </dsp:sp>
    <dsp:sp modelId="{04068E8E-943D-4BE9-8D5A-4F3AF61E29D9}">
      <dsp:nvSpPr>
        <dsp:cNvPr id="0" name=""/>
        <dsp:cNvSpPr/>
      </dsp:nvSpPr>
      <dsp:spPr>
        <a:xfrm>
          <a:off x="2825062" y="2304051"/>
          <a:ext cx="2567640" cy="1540584"/>
        </a:xfrm>
        <a:prstGeom prst="rect">
          <a:avLst/>
        </a:prstGeom>
        <a:solidFill>
          <a:schemeClr val="accent2">
            <a:hueOff val="1979804"/>
            <a:satOff val="-13281"/>
            <a:lumOff val="20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Volunteering</a:t>
          </a:r>
        </a:p>
      </dsp:txBody>
      <dsp:txXfrm>
        <a:off x="2825062" y="2304051"/>
        <a:ext cx="2567640" cy="15405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44885-B479-45B4-A0C6-4A8369B1B6A5}">
      <dsp:nvSpPr>
        <dsp:cNvPr id="0" name=""/>
        <dsp:cNvSpPr/>
      </dsp:nvSpPr>
      <dsp:spPr>
        <a:xfrm>
          <a:off x="0" y="0"/>
          <a:ext cx="1837017" cy="48662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Hospital</a:t>
          </a:r>
        </a:p>
      </dsp:txBody>
      <dsp:txXfrm>
        <a:off x="0" y="0"/>
        <a:ext cx="1837017" cy="1459873"/>
      </dsp:txXfrm>
    </dsp:sp>
    <dsp:sp modelId="{C36ABEE6-B488-4D5F-B42A-AB39467D9B96}">
      <dsp:nvSpPr>
        <dsp:cNvPr id="0" name=""/>
        <dsp:cNvSpPr/>
      </dsp:nvSpPr>
      <dsp:spPr>
        <a:xfrm>
          <a:off x="185573" y="1460111"/>
          <a:ext cx="1469613" cy="467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Embryologist</a:t>
          </a:r>
        </a:p>
      </dsp:txBody>
      <dsp:txXfrm>
        <a:off x="199257" y="1473795"/>
        <a:ext cx="1442245" cy="439832"/>
      </dsp:txXfrm>
    </dsp:sp>
    <dsp:sp modelId="{2F59DE7B-6E2E-44ED-89D5-DE48EF908801}">
      <dsp:nvSpPr>
        <dsp:cNvPr id="0" name=""/>
        <dsp:cNvSpPr/>
      </dsp:nvSpPr>
      <dsp:spPr>
        <a:xfrm>
          <a:off x="185573" y="1999188"/>
          <a:ext cx="1469613" cy="467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Scientific officer</a:t>
          </a:r>
        </a:p>
      </dsp:txBody>
      <dsp:txXfrm>
        <a:off x="199257" y="2012872"/>
        <a:ext cx="1442245" cy="439832"/>
      </dsp:txXfrm>
    </dsp:sp>
    <dsp:sp modelId="{8EA119B9-E89A-4365-A8F5-03CD1A635CD3}">
      <dsp:nvSpPr>
        <dsp:cNvPr id="0" name=""/>
        <dsp:cNvSpPr/>
      </dsp:nvSpPr>
      <dsp:spPr>
        <a:xfrm>
          <a:off x="185573" y="2538265"/>
          <a:ext cx="1469613" cy="467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Medical Technologists</a:t>
          </a:r>
        </a:p>
      </dsp:txBody>
      <dsp:txXfrm>
        <a:off x="199257" y="2551949"/>
        <a:ext cx="1442245" cy="439832"/>
      </dsp:txXfrm>
    </dsp:sp>
    <dsp:sp modelId="{DBF11817-986C-4632-BCB4-465DB563EABA}">
      <dsp:nvSpPr>
        <dsp:cNvPr id="0" name=""/>
        <dsp:cNvSpPr/>
      </dsp:nvSpPr>
      <dsp:spPr>
        <a:xfrm>
          <a:off x="185573" y="3077342"/>
          <a:ext cx="1469613" cy="467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Research Officers</a:t>
          </a:r>
        </a:p>
      </dsp:txBody>
      <dsp:txXfrm>
        <a:off x="199257" y="3091026"/>
        <a:ext cx="1442245" cy="439832"/>
      </dsp:txXfrm>
    </dsp:sp>
    <dsp:sp modelId="{7C8A3ABB-64CC-4789-A0E3-42653B8BEE9C}">
      <dsp:nvSpPr>
        <dsp:cNvPr id="0" name=""/>
        <dsp:cNvSpPr/>
      </dsp:nvSpPr>
      <dsp:spPr>
        <a:xfrm>
          <a:off x="185573" y="3616419"/>
          <a:ext cx="1469613" cy="467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Embalmer</a:t>
          </a:r>
        </a:p>
      </dsp:txBody>
      <dsp:txXfrm>
        <a:off x="199257" y="3630103"/>
        <a:ext cx="1442245" cy="439832"/>
      </dsp:txXfrm>
    </dsp:sp>
    <dsp:sp modelId="{B2F3FC90-A3EA-4EBB-8537-010FAC89E0DE}">
      <dsp:nvSpPr>
        <dsp:cNvPr id="0" name=""/>
        <dsp:cNvSpPr/>
      </dsp:nvSpPr>
      <dsp:spPr>
        <a:xfrm>
          <a:off x="185573" y="4155496"/>
          <a:ext cx="1469613" cy="467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Anatomist</a:t>
          </a:r>
        </a:p>
      </dsp:txBody>
      <dsp:txXfrm>
        <a:off x="199257" y="4169180"/>
        <a:ext cx="1442245" cy="439832"/>
      </dsp:txXfrm>
    </dsp:sp>
    <dsp:sp modelId="{676E9A24-AB43-4E55-A353-3B5B98C00C7B}">
      <dsp:nvSpPr>
        <dsp:cNvPr id="0" name=""/>
        <dsp:cNvSpPr/>
      </dsp:nvSpPr>
      <dsp:spPr>
        <a:xfrm>
          <a:off x="1976665" y="0"/>
          <a:ext cx="1837017" cy="48662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Research Centre</a:t>
          </a:r>
        </a:p>
      </dsp:txBody>
      <dsp:txXfrm>
        <a:off x="1976665" y="0"/>
        <a:ext cx="1837017" cy="1459873"/>
      </dsp:txXfrm>
    </dsp:sp>
    <dsp:sp modelId="{DB0E25A4-AF3F-41D3-8081-D3D0E0A396B9}">
      <dsp:nvSpPr>
        <dsp:cNvPr id="0" name=""/>
        <dsp:cNvSpPr/>
      </dsp:nvSpPr>
      <dsp:spPr>
        <a:xfrm>
          <a:off x="2160367" y="1460794"/>
          <a:ext cx="1469613" cy="562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Project manager </a:t>
          </a:r>
        </a:p>
      </dsp:txBody>
      <dsp:txXfrm>
        <a:off x="2176855" y="1477282"/>
        <a:ext cx="1436637" cy="529980"/>
      </dsp:txXfrm>
    </dsp:sp>
    <dsp:sp modelId="{DC876EF3-1275-4BC1-B4FE-B0850C894FC9}">
      <dsp:nvSpPr>
        <dsp:cNvPr id="0" name=""/>
        <dsp:cNvSpPr/>
      </dsp:nvSpPr>
      <dsp:spPr>
        <a:xfrm>
          <a:off x="2160367" y="2110359"/>
          <a:ext cx="1469613" cy="562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Research/Scientific officer</a:t>
          </a:r>
        </a:p>
      </dsp:txBody>
      <dsp:txXfrm>
        <a:off x="2176855" y="2126847"/>
        <a:ext cx="1436637" cy="529980"/>
      </dsp:txXfrm>
    </dsp:sp>
    <dsp:sp modelId="{6E75168E-0D2A-49BC-A2C0-88551B2F7B8F}">
      <dsp:nvSpPr>
        <dsp:cNvPr id="0" name=""/>
        <dsp:cNvSpPr/>
      </dsp:nvSpPr>
      <dsp:spPr>
        <a:xfrm>
          <a:off x="2160367" y="2759925"/>
          <a:ext cx="1469613" cy="562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Medical Technologists</a:t>
          </a:r>
        </a:p>
      </dsp:txBody>
      <dsp:txXfrm>
        <a:off x="2176855" y="2776413"/>
        <a:ext cx="1436637" cy="529980"/>
      </dsp:txXfrm>
    </dsp:sp>
    <dsp:sp modelId="{AB37D91C-635E-4E90-B181-DEFF08C10E4F}">
      <dsp:nvSpPr>
        <dsp:cNvPr id="0" name=""/>
        <dsp:cNvSpPr/>
      </dsp:nvSpPr>
      <dsp:spPr>
        <a:xfrm>
          <a:off x="2160367" y="3409490"/>
          <a:ext cx="1469613" cy="562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Laboratory Assistants</a:t>
          </a:r>
        </a:p>
      </dsp:txBody>
      <dsp:txXfrm>
        <a:off x="2176855" y="3425978"/>
        <a:ext cx="1436637" cy="529980"/>
      </dsp:txXfrm>
    </dsp:sp>
    <dsp:sp modelId="{066E3223-6452-4B5E-90BB-7252E65F530C}">
      <dsp:nvSpPr>
        <dsp:cNvPr id="0" name=""/>
        <dsp:cNvSpPr/>
      </dsp:nvSpPr>
      <dsp:spPr>
        <a:xfrm>
          <a:off x="2160367" y="4059056"/>
          <a:ext cx="1469613" cy="562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Bioinformatics/Data Scientist</a:t>
          </a:r>
        </a:p>
      </dsp:txBody>
      <dsp:txXfrm>
        <a:off x="2176855" y="4075544"/>
        <a:ext cx="1436637" cy="529980"/>
      </dsp:txXfrm>
    </dsp:sp>
    <dsp:sp modelId="{37F9ECA2-2D4C-4000-BEC9-8557CCE97637}">
      <dsp:nvSpPr>
        <dsp:cNvPr id="0" name=""/>
        <dsp:cNvSpPr/>
      </dsp:nvSpPr>
      <dsp:spPr>
        <a:xfrm>
          <a:off x="3951459" y="0"/>
          <a:ext cx="1837017" cy="48662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University/Academic institutions</a:t>
          </a:r>
        </a:p>
      </dsp:txBody>
      <dsp:txXfrm>
        <a:off x="3951459" y="0"/>
        <a:ext cx="1837017" cy="1459873"/>
      </dsp:txXfrm>
    </dsp:sp>
    <dsp:sp modelId="{07978985-D567-4DD4-AF1F-247697E28991}">
      <dsp:nvSpPr>
        <dsp:cNvPr id="0" name=""/>
        <dsp:cNvSpPr/>
      </dsp:nvSpPr>
      <dsp:spPr>
        <a:xfrm>
          <a:off x="4135161" y="1461299"/>
          <a:ext cx="1469613" cy="14672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Lecturer/Tutor</a:t>
          </a:r>
        </a:p>
      </dsp:txBody>
      <dsp:txXfrm>
        <a:off x="4178135" y="1504273"/>
        <a:ext cx="1383665" cy="1381291"/>
      </dsp:txXfrm>
    </dsp:sp>
    <dsp:sp modelId="{BC45D35C-3533-4FA3-BE69-0CC3277E957C}">
      <dsp:nvSpPr>
        <dsp:cNvPr id="0" name=""/>
        <dsp:cNvSpPr/>
      </dsp:nvSpPr>
      <dsp:spPr>
        <a:xfrm>
          <a:off x="4135161" y="3154268"/>
          <a:ext cx="1469613" cy="14672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Anatomy Technologists</a:t>
          </a:r>
        </a:p>
      </dsp:txBody>
      <dsp:txXfrm>
        <a:off x="4178135" y="3197242"/>
        <a:ext cx="1383665" cy="1381291"/>
      </dsp:txXfrm>
    </dsp:sp>
    <dsp:sp modelId="{D890602A-BC81-4E21-8D0D-40722A2265B4}">
      <dsp:nvSpPr>
        <dsp:cNvPr id="0" name=""/>
        <dsp:cNvSpPr/>
      </dsp:nvSpPr>
      <dsp:spPr>
        <a:xfrm>
          <a:off x="5926253" y="0"/>
          <a:ext cx="1837017" cy="48662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Other roles</a:t>
          </a:r>
        </a:p>
      </dsp:txBody>
      <dsp:txXfrm>
        <a:off x="5926253" y="0"/>
        <a:ext cx="1837017" cy="1459873"/>
      </dsp:txXfrm>
    </dsp:sp>
    <dsp:sp modelId="{873C80D4-734B-446B-9C7F-9E486AF3A1DC}">
      <dsp:nvSpPr>
        <dsp:cNvPr id="0" name=""/>
        <dsp:cNvSpPr/>
      </dsp:nvSpPr>
      <dsp:spPr>
        <a:xfrm>
          <a:off x="6109955" y="1461299"/>
          <a:ext cx="1469613" cy="3088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Medical Representative</a:t>
          </a:r>
        </a:p>
      </dsp:txBody>
      <dsp:txXfrm>
        <a:off x="6119002" y="1470346"/>
        <a:ext cx="1451519" cy="290798"/>
      </dsp:txXfrm>
    </dsp:sp>
    <dsp:sp modelId="{F374245E-0814-4985-860B-1ADD9A63E486}">
      <dsp:nvSpPr>
        <dsp:cNvPr id="0" name=""/>
        <dsp:cNvSpPr/>
      </dsp:nvSpPr>
      <dsp:spPr>
        <a:xfrm>
          <a:off x="6109955" y="1817713"/>
          <a:ext cx="1469613" cy="3088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Curator</a:t>
          </a:r>
        </a:p>
      </dsp:txBody>
      <dsp:txXfrm>
        <a:off x="6119002" y="1826760"/>
        <a:ext cx="1451519" cy="290798"/>
      </dsp:txXfrm>
    </dsp:sp>
    <dsp:sp modelId="{C54C0F1A-B3AB-4B0E-B5B2-DB1C8E09BFF5}">
      <dsp:nvSpPr>
        <dsp:cNvPr id="0" name=""/>
        <dsp:cNvSpPr/>
      </dsp:nvSpPr>
      <dsp:spPr>
        <a:xfrm>
          <a:off x="6109955" y="2174128"/>
          <a:ext cx="1469613" cy="3088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Funeral directing</a:t>
          </a:r>
        </a:p>
      </dsp:txBody>
      <dsp:txXfrm>
        <a:off x="6119002" y="2183175"/>
        <a:ext cx="1451519" cy="290798"/>
      </dsp:txXfrm>
    </dsp:sp>
    <dsp:sp modelId="{67F30610-C7D6-4F6B-8AE3-292221842277}">
      <dsp:nvSpPr>
        <dsp:cNvPr id="0" name=""/>
        <dsp:cNvSpPr/>
      </dsp:nvSpPr>
      <dsp:spPr>
        <a:xfrm>
          <a:off x="6109955" y="2530542"/>
          <a:ext cx="1469613" cy="3088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Forensic anatomist</a:t>
          </a:r>
        </a:p>
      </dsp:txBody>
      <dsp:txXfrm>
        <a:off x="6119002" y="2539589"/>
        <a:ext cx="1451519" cy="290798"/>
      </dsp:txXfrm>
    </dsp:sp>
    <dsp:sp modelId="{5EF31EC8-1035-4A8C-93F5-7BFFAE76ABA2}">
      <dsp:nvSpPr>
        <dsp:cNvPr id="0" name=""/>
        <dsp:cNvSpPr/>
      </dsp:nvSpPr>
      <dsp:spPr>
        <a:xfrm>
          <a:off x="6109955" y="2886957"/>
          <a:ext cx="1469613" cy="3088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err="1"/>
            <a:t>Biodesign</a:t>
          </a:r>
          <a:r>
            <a:rPr lang="en-US" sz="800" kern="1200" dirty="0"/>
            <a:t> and Biotechnologist</a:t>
          </a:r>
        </a:p>
      </dsp:txBody>
      <dsp:txXfrm>
        <a:off x="6119002" y="2896004"/>
        <a:ext cx="1451519" cy="290798"/>
      </dsp:txXfrm>
    </dsp:sp>
    <dsp:sp modelId="{4AC36276-06F9-4C79-88BF-C1E7ED5DFDAE}">
      <dsp:nvSpPr>
        <dsp:cNvPr id="0" name=""/>
        <dsp:cNvSpPr/>
      </dsp:nvSpPr>
      <dsp:spPr>
        <a:xfrm>
          <a:off x="6109955" y="3243371"/>
          <a:ext cx="1469613" cy="3088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3D Design artist/Anatomy illustrator</a:t>
          </a:r>
        </a:p>
      </dsp:txBody>
      <dsp:txXfrm>
        <a:off x="6119002" y="3252418"/>
        <a:ext cx="1451519" cy="290798"/>
      </dsp:txXfrm>
    </dsp:sp>
    <dsp:sp modelId="{E8C85F3B-823F-469C-A57E-2BAF7B3D0FE8}">
      <dsp:nvSpPr>
        <dsp:cNvPr id="0" name=""/>
        <dsp:cNvSpPr/>
      </dsp:nvSpPr>
      <dsp:spPr>
        <a:xfrm>
          <a:off x="6109955" y="3599786"/>
          <a:ext cx="1469613" cy="3088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Sports Anatomist/Trainer</a:t>
          </a:r>
        </a:p>
      </dsp:txBody>
      <dsp:txXfrm>
        <a:off x="6119002" y="3608833"/>
        <a:ext cx="1451519" cy="290798"/>
      </dsp:txXfrm>
    </dsp:sp>
    <dsp:sp modelId="{1A3F81EA-FBC5-4341-9663-5C512A0A89A2}">
      <dsp:nvSpPr>
        <dsp:cNvPr id="0" name=""/>
        <dsp:cNvSpPr/>
      </dsp:nvSpPr>
      <dsp:spPr>
        <a:xfrm>
          <a:off x="6109955" y="3956200"/>
          <a:ext cx="1469613" cy="3088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Public Health </a:t>
          </a:r>
        </a:p>
      </dsp:txBody>
      <dsp:txXfrm>
        <a:off x="6119002" y="3965247"/>
        <a:ext cx="1451519" cy="290798"/>
      </dsp:txXfrm>
    </dsp:sp>
    <dsp:sp modelId="{242A3B40-FAA9-4772-9D40-2F2B7C9735E7}">
      <dsp:nvSpPr>
        <dsp:cNvPr id="0" name=""/>
        <dsp:cNvSpPr/>
      </dsp:nvSpPr>
      <dsp:spPr>
        <a:xfrm>
          <a:off x="6109955" y="4312615"/>
          <a:ext cx="1469613" cy="3088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Science Communicator/Medical Writing</a:t>
          </a:r>
        </a:p>
      </dsp:txBody>
      <dsp:txXfrm>
        <a:off x="6119002" y="4321662"/>
        <a:ext cx="1451519" cy="2907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77B4E-2039-4C20-986B-2C9BBE2AA1BC}">
      <dsp:nvSpPr>
        <dsp:cNvPr id="0" name=""/>
        <dsp:cNvSpPr/>
      </dsp:nvSpPr>
      <dsp:spPr>
        <a:xfrm>
          <a:off x="718664"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641341-65C3-4A86-A507-446724123DDD}">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818AE3-6D22-4117-B27C-B722DCCAD350}">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b="0" i="0" kern="1200"/>
            <a:t>Recognizing Achievements</a:t>
          </a:r>
          <a:endParaRPr lang="en-US" sz="2700" kern="1200"/>
        </a:p>
      </dsp:txBody>
      <dsp:txXfrm>
        <a:off x="93445" y="3018902"/>
        <a:ext cx="3206250" cy="720000"/>
      </dsp:txXfrm>
    </dsp:sp>
    <dsp:sp modelId="{956DA894-4172-41FA-ACC6-9AEFC96CDE9A}">
      <dsp:nvSpPr>
        <dsp:cNvPr id="0" name=""/>
        <dsp:cNvSpPr/>
      </dsp:nvSpPr>
      <dsp:spPr>
        <a:xfrm>
          <a:off x="4486008"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E498A8-35E7-4938-B03F-99D023839B4F}">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3DB95A-6778-45C6-9C3F-85A91762A5BB}">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b="0" i="0" kern="1200"/>
            <a:t>Reflecting on Progress</a:t>
          </a:r>
          <a:endParaRPr lang="en-US" sz="2700" kern="1200"/>
        </a:p>
      </dsp:txBody>
      <dsp:txXfrm>
        <a:off x="3860789" y="3018902"/>
        <a:ext cx="3206250" cy="720000"/>
      </dsp:txXfrm>
    </dsp:sp>
    <dsp:sp modelId="{3B9CEB18-EE76-4C47-8A80-230A14693616}">
      <dsp:nvSpPr>
        <dsp:cNvPr id="0" name=""/>
        <dsp:cNvSpPr/>
      </dsp:nvSpPr>
      <dsp:spPr>
        <a:xfrm>
          <a:off x="8253352"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BF2773-B41B-46BA-A6FC-FD6A55146442}">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F07ACF-374A-438E-A2E7-83F48B700A91}">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b="0" i="0" kern="1200"/>
            <a:t>Setting New Goals</a:t>
          </a:r>
          <a:endParaRPr lang="en-US" sz="2700" kern="1200"/>
        </a:p>
      </dsp:txBody>
      <dsp:txXfrm>
        <a:off x="7628133" y="3018902"/>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p14="http://schemas.microsoft.com/office/powerpoint/2010/main" val="246207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3135922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3565945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fld id="{C7300333-148F-44B9-B06E-4CC471CC6FDA}" type="datetimeFigureOut">
              <a:rPr lang="en-US" smtClean="0"/>
              <a:t>10/22/2024</a:t>
            </a:fld>
            <a:endParaRPr lang="en-US"/>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7B2A691F-0624-4648-A2CD-CE1B13A4EE2C}" type="slidenum">
              <a:rPr lang="en-US" smtClean="0"/>
              <a:t>‹#›</a:t>
            </a:fld>
            <a:endParaRPr lang="en-US"/>
          </a:p>
        </p:txBody>
      </p:sp>
    </p:spTree>
    <p:extLst>
      <p:ext uri="{BB962C8B-B14F-4D97-AF65-F5344CB8AC3E}">
        <p14:creationId xmlns:p14="http://schemas.microsoft.com/office/powerpoint/2010/main" val="30931548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fld id="{C7300333-148F-44B9-B06E-4CC471CC6FDA}" type="datetimeFigureOut">
              <a:rPr lang="en-US" smtClean="0"/>
              <a:t>10/22/2024</a:t>
            </a:fld>
            <a:endParaRPr lang="en-US"/>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7B2A691F-0624-4648-A2CD-CE1B13A4EE2C}" type="slidenum">
              <a:rPr lang="en-US" smtClean="0"/>
              <a:t>‹#›</a:t>
            </a:fld>
            <a:endParaRPr lang="en-US"/>
          </a:p>
        </p:txBody>
      </p:sp>
      <p:grpSp>
        <p:nvGrpSpPr>
          <p:cNvPr id="41" name="Graphic 39">
            <a:extLst>
              <a:ext uri="{FF2B5EF4-FFF2-40B4-BE49-F238E27FC236}">
                <a16:creationId xmlns:a16="http://schemas.microsoft.com/office/drawing/2014/main" id="{1D75FFD8-3F66-48B3-BB01-D4B8A9496851}"/>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45187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fld id="{C7300333-148F-44B9-B06E-4CC471CC6FDA}" type="datetimeFigureOut">
              <a:rPr lang="en-US" smtClean="0"/>
              <a:t>10/22/2024</a:t>
            </a:fld>
            <a:endParaRPr lang="en-US"/>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7B2A691F-0624-4648-A2CD-CE1B13A4EE2C}" type="slidenum">
              <a:rPr lang="en-US" smtClean="0"/>
              <a:t>‹#›</a:t>
            </a:fld>
            <a:endParaRPr lang="en-US"/>
          </a:p>
        </p:txBody>
      </p:sp>
      <p:grpSp>
        <p:nvGrpSpPr>
          <p:cNvPr id="41" name="Graphic 39">
            <a:extLst>
              <a:ext uri="{FF2B5EF4-FFF2-40B4-BE49-F238E27FC236}">
                <a16:creationId xmlns:a16="http://schemas.microsoft.com/office/drawing/2014/main" id="{1D75FFD8-3F66-48B3-BB01-D4B8A9496851}"/>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9962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fld id="{C7300333-148F-44B9-B06E-4CC471CC6FDA}" type="datetimeFigureOut">
              <a:rPr lang="en-US" smtClean="0"/>
              <a:t>10/22/2024</a:t>
            </a:fld>
            <a:endParaRPr lang="en-US"/>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7B2A691F-0624-4648-A2CD-CE1B13A4EE2C}" type="slidenum">
              <a:rPr lang="en-US" smtClean="0"/>
              <a:t>‹#›</a:t>
            </a:fld>
            <a:endParaRPr lang="en-US"/>
          </a:p>
        </p:txBody>
      </p:sp>
      <p:grpSp>
        <p:nvGrpSpPr>
          <p:cNvPr id="41" name="Graphic 39">
            <a:extLst>
              <a:ext uri="{FF2B5EF4-FFF2-40B4-BE49-F238E27FC236}">
                <a16:creationId xmlns:a16="http://schemas.microsoft.com/office/drawing/2014/main" id="{1D75FFD8-3F66-48B3-BB01-D4B8A9496851}"/>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1262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fld id="{C7300333-148F-44B9-B06E-4CC471CC6FDA}" type="datetimeFigureOut">
              <a:rPr lang="en-US" smtClean="0"/>
              <a:t>10/22/2024</a:t>
            </a:fld>
            <a:endParaRPr lang="en-US"/>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7B2A691F-0624-4648-A2CD-CE1B13A4EE2C}" type="slidenum">
              <a:rPr lang="en-US" smtClean="0"/>
              <a:t>‹#›</a:t>
            </a:fld>
            <a:endParaRPr lang="en-US"/>
          </a:p>
        </p:txBody>
      </p:sp>
      <p:sp>
        <p:nvSpPr>
          <p:cNvPr id="38" name="Freeform: Shape 37">
            <a:extLst>
              <a:ext uri="{FF2B5EF4-FFF2-40B4-BE49-F238E27FC236}">
                <a16:creationId xmlns:a16="http://schemas.microsoft.com/office/drawing/2014/main" id="{C6C05708-08C7-4EF1-B0D8-6A01C1B1AD85}"/>
              </a:ext>
            </a:extLst>
          </p:cNvPr>
          <p:cNvSpPr/>
          <p:nvPr/>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7376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fld id="{C7300333-148F-44B9-B06E-4CC471CC6FDA}" type="datetimeFigureOut">
              <a:rPr lang="en-US" smtClean="0"/>
              <a:t>10/22/2024</a:t>
            </a:fld>
            <a:endParaRPr lang="en-US"/>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7B2A691F-0624-4648-A2CD-CE1B13A4EE2C}" type="slidenum">
              <a:rPr lang="en-US" smtClean="0"/>
              <a:t>‹#›</a:t>
            </a:fld>
            <a:endParaRPr lang="en-US"/>
          </a:p>
        </p:txBody>
      </p:sp>
      <p:sp>
        <p:nvSpPr>
          <p:cNvPr id="38" name="Freeform: Shape 37">
            <a:extLst>
              <a:ext uri="{FF2B5EF4-FFF2-40B4-BE49-F238E27FC236}">
                <a16:creationId xmlns:a16="http://schemas.microsoft.com/office/drawing/2014/main" id="{C6C05708-08C7-4EF1-B0D8-6A01C1B1AD85}"/>
              </a:ext>
            </a:extLst>
          </p:cNvPr>
          <p:cNvSpPr/>
          <p:nvPr/>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8503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fld id="{C7300333-148F-44B9-B06E-4CC471CC6FDA}" type="datetimeFigureOut">
              <a:rPr lang="en-US" smtClean="0"/>
              <a:t>10/22/2024</a:t>
            </a:fld>
            <a:endParaRPr lang="en-US"/>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7B2A691F-0624-4648-A2CD-CE1B13A4EE2C}" type="slidenum">
              <a:rPr lang="en-US" smtClean="0"/>
              <a:t>‹#›</a:t>
            </a:fld>
            <a:endParaRPr lang="en-US"/>
          </a:p>
        </p:txBody>
      </p:sp>
      <p:grpSp>
        <p:nvGrpSpPr>
          <p:cNvPr id="41" name="Graphic 39">
            <a:extLst>
              <a:ext uri="{FF2B5EF4-FFF2-40B4-BE49-F238E27FC236}">
                <a16:creationId xmlns:a16="http://schemas.microsoft.com/office/drawing/2014/main" id="{1D75FFD8-3F66-48B3-BB01-D4B8A9496851}"/>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3972090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fld id="{C7300333-148F-44B9-B06E-4CC471CC6FDA}" type="datetimeFigureOut">
              <a:rPr lang="en-US" smtClean="0"/>
              <a:t>10/22/2024</a:t>
            </a:fld>
            <a:endParaRPr lang="en-US"/>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7B2A691F-0624-4648-A2CD-CE1B13A4EE2C}" type="slidenum">
              <a:rPr lang="en-US" smtClean="0"/>
              <a:t>‹#›</a:t>
            </a:fld>
            <a:endParaRPr lang="en-US"/>
          </a:p>
        </p:txBody>
      </p:sp>
      <p:grpSp>
        <p:nvGrpSpPr>
          <p:cNvPr id="41" name="Graphic 39">
            <a:extLst>
              <a:ext uri="{FF2B5EF4-FFF2-40B4-BE49-F238E27FC236}">
                <a16:creationId xmlns:a16="http://schemas.microsoft.com/office/drawing/2014/main" id="{1D75FFD8-3F66-48B3-BB01-D4B8A9496851}"/>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013364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fld id="{C7300333-148F-44B9-B06E-4CC471CC6FDA}" type="datetimeFigureOut">
              <a:rPr lang="en-US" smtClean="0"/>
              <a:t>10/22/2024</a:t>
            </a:fld>
            <a:endParaRPr lang="en-US"/>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endParaRPr lang="en-US"/>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7B2A691F-0624-4648-A2CD-CE1B13A4EE2C}" type="slidenum">
              <a:rPr lang="en-US" smtClean="0"/>
              <a:t>‹#›</a:t>
            </a:fld>
            <a:endParaRPr lang="en-US"/>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3147340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fld id="{C7300333-148F-44B9-B06E-4CC471CC6FDA}" type="datetimeFigureOut">
              <a:rPr lang="en-US" smtClean="0"/>
              <a:t>10/22/2024</a:t>
            </a:fld>
            <a:endParaRPr lang="en-US"/>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7B2A691F-0624-4648-A2CD-CE1B13A4EE2C}" type="slidenum">
              <a:rPr lang="en-US" smtClean="0"/>
              <a:t>‹#›</a:t>
            </a:fld>
            <a:endParaRPr lang="en-US"/>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p:ph type="body" sz="quarter" idx="13"/>
          </p:nvPr>
        </p:nvSpPr>
        <p:spPr>
          <a:xfrm>
            <a:off x="6910023" y="2050475"/>
            <a:ext cx="4548187" cy="639683"/>
          </a:xfrm>
        </p:spPr>
        <p:txBody>
          <a:bodyPr>
            <a:normAutofit/>
          </a:bodyPr>
          <a:lstStyle>
            <a:lvl1pPr marL="0" indent="0">
              <a:buNone/>
              <a:defRPr sz="1800" b="1" i="0"/>
            </a:lvl1pPr>
          </a:lstStyle>
          <a:p>
            <a:pPr lvl="0"/>
            <a:r>
              <a:rPr lang="en-US"/>
              <a:t>Click to 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 name="Graphic 22">
            <a:extLst>
              <a:ext uri="{FF2B5EF4-FFF2-40B4-BE49-F238E27FC236}">
                <a16:creationId xmlns:a16="http://schemas.microsoft.com/office/drawing/2014/main" id="{827885C7-FA6F-4513-83BC-BEAD42F63D5B}"/>
              </a:ext>
            </a:extLst>
          </p:cNvPr>
          <p:cNvSpPr/>
          <p:nvPr/>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2019252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fld id="{C7300333-148F-44B9-B06E-4CC471CC6FDA}" type="datetimeFigureOut">
              <a:rPr lang="en-US" smtClean="0"/>
              <a:t>10/22/2024</a:t>
            </a:fld>
            <a:endParaRPr lang="en-US"/>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7B2A691F-0624-4648-A2CD-CE1B13A4EE2C}" type="slidenum">
              <a:rPr lang="en-US" smtClean="0"/>
              <a:t>‹#›</a:t>
            </a:fld>
            <a:endParaRPr lang="en-US"/>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8" name="Freeform: Shape 37">
            <a:extLst>
              <a:ext uri="{FF2B5EF4-FFF2-40B4-BE49-F238E27FC236}">
                <a16:creationId xmlns:a16="http://schemas.microsoft.com/office/drawing/2014/main" id="{C6C05708-08C7-4EF1-B0D8-6A01C1B1AD85}"/>
              </a:ext>
            </a:extLst>
          </p:cNvPr>
          <p:cNvSpPr/>
          <p:nvPr/>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Click to edit Master text styles</a:t>
            </a:r>
          </a:p>
        </p:txBody>
      </p:sp>
      <p:sp>
        <p:nvSpPr>
          <p:cNvPr id="3" name="Graphic 33">
            <a:extLst>
              <a:ext uri="{FF2B5EF4-FFF2-40B4-BE49-F238E27FC236}">
                <a16:creationId xmlns:a16="http://schemas.microsoft.com/office/drawing/2014/main" id="{38956B41-4EE0-4C7C-8436-027F5DE8B1BC}"/>
              </a:ext>
            </a:extLst>
          </p:cNvPr>
          <p:cNvSpPr/>
          <p:nvPr/>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40198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fld id="{C7300333-148F-44B9-B06E-4CC471CC6FDA}" type="datetimeFigureOut">
              <a:rPr lang="en-US" smtClean="0"/>
              <a:t>10/22/2024</a:t>
            </a:fld>
            <a:endParaRPr lang="en-US"/>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7B2A691F-0624-4648-A2CD-CE1B13A4EE2C}" type="slidenum">
              <a:rPr lang="en-US" smtClean="0"/>
              <a:t>‹#›</a:t>
            </a:fld>
            <a:endParaRPr lang="en-US"/>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2" name="Graphic 19">
            <a:extLst>
              <a:ext uri="{FF2B5EF4-FFF2-40B4-BE49-F238E27FC236}">
                <a16:creationId xmlns:a16="http://schemas.microsoft.com/office/drawing/2014/main" id="{258EB2BC-F42B-4177-83EB-F2D2BF76129C}"/>
              </a:ext>
            </a:extLst>
          </p:cNvPr>
          <p:cNvSpPr/>
          <p:nvPr/>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3640758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fld id="{C7300333-148F-44B9-B06E-4CC471CC6FDA}" type="datetimeFigureOut">
              <a:rPr lang="en-US" smtClean="0"/>
              <a:t>10/22/2024</a:t>
            </a:fld>
            <a:endParaRPr lang="en-US"/>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7B2A691F-0624-4648-A2CD-CE1B13A4EE2C}" type="slidenum">
              <a:rPr lang="en-US" smtClean="0"/>
              <a:t>‹#›</a:t>
            </a:fld>
            <a:endParaRPr lang="en-US"/>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290671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fld id="{C7300333-148F-44B9-B06E-4CC471CC6FDA}" type="datetimeFigureOut">
              <a:rPr lang="en-US" smtClean="0"/>
              <a:t>10/22/2024</a:t>
            </a:fld>
            <a:endParaRPr lang="en-US"/>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7B2A691F-0624-4648-A2CD-CE1B13A4EE2C}" type="slidenum">
              <a:rPr lang="en-US" smtClean="0"/>
              <a:t>‹#›</a:t>
            </a:fld>
            <a:endParaRPr lang="en-US"/>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2506051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7B2A691F-0624-4648-A2CD-CE1B13A4EE2C}" type="slidenum">
              <a:rPr lang="en-US" smtClean="0"/>
              <a:t>‹#›</a:t>
            </a:fld>
            <a:endParaRPr lang="en-US"/>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667868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7B2A691F-0624-4648-A2CD-CE1B13A4EE2C}" type="slidenum">
              <a:rPr lang="en-US" smtClean="0"/>
              <a:t>‹#›</a:t>
            </a:fld>
            <a:endParaRPr lang="en-US"/>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1171359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fld id="{C7300333-148F-44B9-B06E-4CC471CC6FDA}" type="datetimeFigureOut">
              <a:rPr lang="en-US" smtClean="0"/>
              <a:t>10/22/2024</a:t>
            </a:fld>
            <a:endParaRPr lang="en-US"/>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7B2A691F-0624-4648-A2CD-CE1B13A4EE2C}" type="slidenum">
              <a:rPr lang="en-US" smtClean="0"/>
              <a:t>‹#›</a:t>
            </a:fld>
            <a:endParaRPr lang="en-US"/>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endParaRPr lang="en-US"/>
          </a:p>
        </p:txBody>
      </p:sp>
    </p:spTree>
    <p:extLst>
      <p:ext uri="{BB962C8B-B14F-4D97-AF65-F5344CB8AC3E}">
        <p14:creationId xmlns:p14="http://schemas.microsoft.com/office/powerpoint/2010/main" val="326978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p15:clr>
            <a:srgbClr val="F26B43"/>
          </p15:clr>
        </p15:guide>
        <p15:guide id="2" pos="574">
          <p15:clr>
            <a:srgbClr val="F26B43"/>
          </p15:clr>
        </p15:guide>
        <p15:guide id="3" pos="7106">
          <p15:clr>
            <a:srgbClr val="F26B43"/>
          </p15:clr>
        </p15:guide>
        <p15:guide id="4" orient="horz" pos="3748">
          <p15:clr>
            <a:srgbClr val="F26B43"/>
          </p15:clr>
        </p15:guide>
        <p15:guide id="5" pos="4407">
          <p15:clr>
            <a:srgbClr val="F26B43"/>
          </p15:clr>
        </p15:guide>
        <p15:guide id="6" pos="3273">
          <p15:clr>
            <a:srgbClr val="F26B43"/>
          </p15:clr>
        </p15:guide>
        <p15:guide id="7" pos="3840">
          <p15:clr>
            <a:srgbClr val="F26B43"/>
          </p15:clr>
        </p15:guide>
        <p15:guide id="8"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7.jpe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86B45-ACC5-E0A7-02B0-5DEA9E3C77D4}"/>
              </a:ext>
            </a:extLst>
          </p:cNvPr>
          <p:cNvSpPr>
            <a:spLocks noGrp="1"/>
          </p:cNvSpPr>
          <p:nvPr>
            <p:ph type="title"/>
          </p:nvPr>
        </p:nvSpPr>
        <p:spPr/>
        <p:txBody>
          <a:bodyPr>
            <a:noAutofit/>
          </a:bodyPr>
          <a:lstStyle/>
          <a:p>
            <a:r>
              <a:rPr lang="en-US" sz="4400" b="0" i="0" dirty="0">
                <a:solidFill>
                  <a:srgbClr val="0D0D0D"/>
                </a:solidFill>
                <a:effectLst/>
                <a:latin typeface="Söhne"/>
              </a:rPr>
              <a:t>Career Development in Anatomy: Opportunities for new graduates</a:t>
            </a:r>
            <a:endParaRPr lang="en-US" sz="4400" dirty="0"/>
          </a:p>
        </p:txBody>
      </p:sp>
      <p:sp>
        <p:nvSpPr>
          <p:cNvPr id="3" name="Subtitle 2">
            <a:extLst>
              <a:ext uri="{FF2B5EF4-FFF2-40B4-BE49-F238E27FC236}">
                <a16:creationId xmlns:a16="http://schemas.microsoft.com/office/drawing/2014/main" id="{E91B68B9-EFB1-55E4-FCBB-84F552E1D3F1}"/>
              </a:ext>
            </a:extLst>
          </p:cNvPr>
          <p:cNvSpPr>
            <a:spLocks noGrp="1"/>
          </p:cNvSpPr>
          <p:nvPr>
            <p:ph type="subTitle" idx="1"/>
          </p:nvPr>
        </p:nvSpPr>
        <p:spPr>
          <a:xfrm>
            <a:off x="1398668" y="4328879"/>
            <a:ext cx="6210446" cy="1092200"/>
          </a:xfrm>
        </p:spPr>
        <p:txBody>
          <a:bodyPr>
            <a:normAutofit fontScale="77500" lnSpcReduction="20000"/>
          </a:bodyPr>
          <a:lstStyle/>
          <a:p>
            <a:r>
              <a:rPr lang="en-US" b="0" i="0" dirty="0">
                <a:solidFill>
                  <a:srgbClr val="0D0D0D"/>
                </a:solidFill>
                <a:effectLst/>
                <a:latin typeface="Söhne"/>
              </a:rPr>
              <a:t>Dr Izuchukwu Azuka Okafor, </a:t>
            </a:r>
            <a:r>
              <a:rPr lang="en-US" sz="1600" b="0" i="0" dirty="0">
                <a:solidFill>
                  <a:srgbClr val="0D0D0D"/>
                </a:solidFill>
                <a:effectLst/>
                <a:latin typeface="Söhne"/>
              </a:rPr>
              <a:t>PME, CEART, PhD</a:t>
            </a:r>
          </a:p>
          <a:p>
            <a:pPr algn="just">
              <a:spcAft>
                <a:spcPts val="0"/>
              </a:spcAft>
            </a:pPr>
            <a:r>
              <a:rPr lang="en-US" sz="1500" i="0" dirty="0">
                <a:solidFill>
                  <a:srgbClr val="0000FF"/>
                </a:solidFill>
                <a:effectLst/>
                <a:latin typeface="Arial Narrow" panose="020B0606020202030204" pitchFamily="34" charset="0"/>
              </a:rPr>
              <a:t>Senior Lecturer &amp; Postgraduate Coordinator (Anatomy Department) </a:t>
            </a:r>
            <a:endParaRPr lang="en-US" sz="1500" i="0" dirty="0">
              <a:solidFill>
                <a:srgbClr val="222222"/>
              </a:solidFill>
              <a:effectLst/>
              <a:latin typeface="Calibri" panose="020F0502020204030204" pitchFamily="34" charset="0"/>
            </a:endParaRPr>
          </a:p>
          <a:p>
            <a:pPr algn="just">
              <a:spcAft>
                <a:spcPts val="0"/>
              </a:spcAft>
            </a:pPr>
            <a:r>
              <a:rPr lang="en-US" sz="1500" i="0" dirty="0">
                <a:solidFill>
                  <a:srgbClr val="0000FF"/>
                </a:solidFill>
                <a:effectLst/>
                <a:latin typeface="Arial Narrow" panose="020B0606020202030204" pitchFamily="34" charset="0"/>
              </a:rPr>
              <a:t>Research Cluster Lead, Health and Social Welfare (Faculty of Basic Medical Sciences)</a:t>
            </a:r>
            <a:endParaRPr lang="en-US" sz="1500" i="0" dirty="0">
              <a:solidFill>
                <a:srgbClr val="222222"/>
              </a:solidFill>
              <a:effectLst/>
              <a:latin typeface="Calibri" panose="020F0502020204030204" pitchFamily="34" charset="0"/>
            </a:endParaRPr>
          </a:p>
          <a:p>
            <a:pPr algn="just">
              <a:spcAft>
                <a:spcPts val="0"/>
              </a:spcAft>
            </a:pPr>
            <a:r>
              <a:rPr lang="en-US" sz="1500" i="0" dirty="0">
                <a:solidFill>
                  <a:srgbClr val="000000"/>
                </a:solidFill>
                <a:effectLst/>
                <a:latin typeface="Arial Narrow" panose="020B0606020202030204" pitchFamily="34" charset="0"/>
              </a:rPr>
              <a:t>Nnamdi Azikiwe University, Nigeria.</a:t>
            </a:r>
            <a:endParaRPr lang="en-US" sz="1500" i="0" dirty="0">
              <a:solidFill>
                <a:srgbClr val="222222"/>
              </a:solidFill>
              <a:effectLst/>
              <a:latin typeface="Calibri" panose="020F0502020204030204" pitchFamily="34" charset="0"/>
            </a:endParaRPr>
          </a:p>
          <a:p>
            <a:endParaRPr lang="en-US" sz="1600" dirty="0"/>
          </a:p>
        </p:txBody>
      </p:sp>
    </p:spTree>
    <p:extLst>
      <p:ext uri="{BB962C8B-B14F-4D97-AF65-F5344CB8AC3E}">
        <p14:creationId xmlns:p14="http://schemas.microsoft.com/office/powerpoint/2010/main" val="1917456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op shot of a representation of networks with stick figures.">
            <a:extLst>
              <a:ext uri="{FF2B5EF4-FFF2-40B4-BE49-F238E27FC236}">
                <a16:creationId xmlns:a16="http://schemas.microsoft.com/office/drawing/2014/main" id="{D430C5DB-C981-F59F-AB90-316589052A1A}"/>
              </a:ext>
            </a:extLst>
          </p:cNvPr>
          <p:cNvPicPr>
            <a:picLocks noChangeAspect="1"/>
          </p:cNvPicPr>
          <p:nvPr/>
        </p:nvPicPr>
        <p:blipFill rotWithShape="1">
          <a:blip r:embed="rId2"/>
          <a:srcRect l="32395" r="8562"/>
          <a:stretch/>
        </p:blipFill>
        <p:spPr>
          <a:xfrm>
            <a:off x="6103027" y="10"/>
            <a:ext cx="6088971" cy="6857990"/>
          </a:xfrm>
          <a:prstGeom prst="rect">
            <a:avLst/>
          </a:prstGeom>
        </p:spPr>
      </p:pic>
      <p:sp>
        <p:nvSpPr>
          <p:cNvPr id="3" name="Content Placeholder 2">
            <a:extLst>
              <a:ext uri="{FF2B5EF4-FFF2-40B4-BE49-F238E27FC236}">
                <a16:creationId xmlns:a16="http://schemas.microsoft.com/office/drawing/2014/main" id="{F908D01B-DC83-8E11-5069-90FD56691912}"/>
              </a:ext>
            </a:extLst>
          </p:cNvPr>
          <p:cNvSpPr>
            <a:spLocks noGrp="1"/>
          </p:cNvSpPr>
          <p:nvPr>
            <p:ph idx="1"/>
          </p:nvPr>
        </p:nvSpPr>
        <p:spPr>
          <a:xfrm>
            <a:off x="761801" y="2884929"/>
            <a:ext cx="4659756" cy="3374137"/>
          </a:xfrm>
        </p:spPr>
        <p:txBody>
          <a:bodyPr anchor="ctr">
            <a:normAutofit/>
          </a:bodyPr>
          <a:lstStyle/>
          <a:p>
            <a:pPr marL="0" marR="0">
              <a:spcBef>
                <a:spcPts val="0"/>
              </a:spcBef>
              <a:spcAft>
                <a:spcPts val="8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Building professional relationships within and outside your organization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8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Leveraging social media and professional networks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000" dirty="0"/>
          </a:p>
        </p:txBody>
      </p:sp>
      <p:sp>
        <p:nvSpPr>
          <p:cNvPr id="2" name="Title 1">
            <a:extLst>
              <a:ext uri="{FF2B5EF4-FFF2-40B4-BE49-F238E27FC236}">
                <a16:creationId xmlns:a16="http://schemas.microsoft.com/office/drawing/2014/main" id="{9806C237-FE72-EAE8-D073-8F698898B117}"/>
              </a:ext>
            </a:extLst>
          </p:cNvPr>
          <p:cNvSpPr>
            <a:spLocks noGrp="1"/>
          </p:cNvSpPr>
          <p:nvPr>
            <p:ph type="title"/>
          </p:nvPr>
        </p:nvSpPr>
        <p:spPr>
          <a:xfrm>
            <a:off x="761801" y="328512"/>
            <a:ext cx="4778387" cy="1628970"/>
          </a:xfrm>
        </p:spPr>
        <p:txBody>
          <a:bodyPr anchor="ctr">
            <a:normAutofit/>
          </a:bodyPr>
          <a:lstStyle/>
          <a:p>
            <a:r>
              <a:rPr lang="en-GB" sz="4000" kern="100">
                <a:latin typeface="Aptos" panose="020B0004020202020204" pitchFamily="34" charset="0"/>
                <a:ea typeface="Aptos" panose="020B0004020202020204" pitchFamily="34" charset="0"/>
                <a:cs typeface="Times New Roman" panose="02020603050405020304" pitchFamily="18" charset="0"/>
              </a:rPr>
              <a:t>Networking</a:t>
            </a:r>
            <a:br>
              <a:rPr lang="en-US" sz="4000" kern="100">
                <a:latin typeface="Aptos" panose="020B0004020202020204" pitchFamily="34" charset="0"/>
                <a:ea typeface="Aptos" panose="020B0004020202020204" pitchFamily="34" charset="0"/>
                <a:cs typeface="Times New Roman" panose="02020603050405020304" pitchFamily="18" charset="0"/>
              </a:rPr>
            </a:br>
            <a:endParaRPr lang="en-US" sz="4000"/>
          </a:p>
        </p:txBody>
      </p:sp>
    </p:spTree>
    <p:extLst>
      <p:ext uri="{BB962C8B-B14F-4D97-AF65-F5344CB8AC3E}">
        <p14:creationId xmlns:p14="http://schemas.microsoft.com/office/powerpoint/2010/main" val="2193992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D33A0B-64A3-49A2-7FCB-6B7AE9AF5144}"/>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403F0EC2-F8D4-F258-16C1-3B600CE13E14}"/>
              </a:ext>
            </a:extLst>
          </p:cNvPr>
          <p:cNvSpPr>
            <a:spLocks noGrp="1"/>
          </p:cNvSpPr>
          <p:nvPr>
            <p:ph type="title"/>
          </p:nvPr>
        </p:nvSpPr>
        <p:spPr>
          <a:xfrm>
            <a:off x="2303282" y="131168"/>
            <a:ext cx="9050518" cy="945498"/>
          </a:xfrm>
        </p:spPr>
        <p:txBody>
          <a:bodyPr/>
          <a:lstStyle/>
          <a:p>
            <a:r>
              <a:rPr lang="en-US" dirty="0"/>
              <a:t>Opportunities in Anatomy</a:t>
            </a:r>
          </a:p>
        </p:txBody>
      </p:sp>
      <p:graphicFrame>
        <p:nvGraphicFramePr>
          <p:cNvPr id="5" name="Diagram 4">
            <a:extLst>
              <a:ext uri="{FF2B5EF4-FFF2-40B4-BE49-F238E27FC236}">
                <a16:creationId xmlns:a16="http://schemas.microsoft.com/office/drawing/2014/main" id="{C7EF4C39-CC44-4177-C6E7-21ACAEA6EC79}"/>
              </a:ext>
            </a:extLst>
          </p:cNvPr>
          <p:cNvGraphicFramePr/>
          <p:nvPr>
            <p:extLst>
              <p:ext uri="{D42A27DB-BD31-4B8C-83A1-F6EECF244321}">
                <p14:modId xmlns:p14="http://schemas.microsoft.com/office/powerpoint/2010/main" val="2606925059"/>
              </p:ext>
            </p:extLst>
          </p:nvPr>
        </p:nvGraphicFramePr>
        <p:xfrm>
          <a:off x="1850570" y="1822450"/>
          <a:ext cx="7765143" cy="4866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6051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hite arrows going to the red target">
            <a:extLst>
              <a:ext uri="{FF2B5EF4-FFF2-40B4-BE49-F238E27FC236}">
                <a16:creationId xmlns:a16="http://schemas.microsoft.com/office/drawing/2014/main" id="{720CFD98-61EE-CD43-4C40-0E5501ABA856}"/>
              </a:ext>
            </a:extLst>
          </p:cNvPr>
          <p:cNvPicPr>
            <a:picLocks noChangeAspect="1"/>
          </p:cNvPicPr>
          <p:nvPr/>
        </p:nvPicPr>
        <p:blipFill rotWithShape="1">
          <a:blip r:embed="rId2"/>
          <a:srcRect l="38124" r="2610" b="-1"/>
          <a:stretch/>
        </p:blipFill>
        <p:spPr>
          <a:xfrm>
            <a:off x="6103027" y="10"/>
            <a:ext cx="6088971" cy="6857990"/>
          </a:xfrm>
          <a:prstGeom prst="rect">
            <a:avLst/>
          </a:prstGeom>
        </p:spPr>
      </p:pic>
      <p:sp>
        <p:nvSpPr>
          <p:cNvPr id="3" name="Content Placeholder 2">
            <a:extLst>
              <a:ext uri="{FF2B5EF4-FFF2-40B4-BE49-F238E27FC236}">
                <a16:creationId xmlns:a16="http://schemas.microsoft.com/office/drawing/2014/main" id="{54595C73-B353-6CC2-D62D-CC7F8405E89B}"/>
              </a:ext>
            </a:extLst>
          </p:cNvPr>
          <p:cNvSpPr>
            <a:spLocks noGrp="1"/>
          </p:cNvSpPr>
          <p:nvPr>
            <p:ph idx="1"/>
          </p:nvPr>
        </p:nvSpPr>
        <p:spPr>
          <a:xfrm>
            <a:off x="761801" y="2884929"/>
            <a:ext cx="4659756" cy="3374137"/>
          </a:xfrm>
        </p:spPr>
        <p:txBody>
          <a:bodyPr anchor="ctr">
            <a:normAutofit/>
          </a:bodyPr>
          <a:lstStyle/>
          <a:p>
            <a:pPr marL="0" marR="0">
              <a:spcBef>
                <a:spcPts val="0"/>
              </a:spcBef>
              <a:spcAft>
                <a:spcPts val="8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What are the common challenges on the path to career excellence</a:t>
            </a:r>
            <a:r>
              <a:rPr lang="en-GB" sz="2000" kern="100" dirty="0">
                <a:latin typeface="Aptos" panose="020B0004020202020204" pitchFamily="34" charset="0"/>
                <a:ea typeface="Aptos" panose="020B0004020202020204" pitchFamily="34" charset="0"/>
                <a:cs typeface="Times New Roman" panose="02020603050405020304" pitchFamily="18" charset="0"/>
              </a:rPr>
              <a: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8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Strategies for overcoming obstacles (e.g., resilience, adaptability, problem-solving)</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8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Seeking support when needed</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000" dirty="0"/>
          </a:p>
        </p:txBody>
      </p:sp>
      <p:sp>
        <p:nvSpPr>
          <p:cNvPr id="2" name="Title 1">
            <a:extLst>
              <a:ext uri="{FF2B5EF4-FFF2-40B4-BE49-F238E27FC236}">
                <a16:creationId xmlns:a16="http://schemas.microsoft.com/office/drawing/2014/main" id="{A4B5DC93-24AE-866A-15C6-194CDF658620}"/>
              </a:ext>
            </a:extLst>
          </p:cNvPr>
          <p:cNvSpPr>
            <a:spLocks noGrp="1"/>
          </p:cNvSpPr>
          <p:nvPr>
            <p:ph type="title"/>
          </p:nvPr>
        </p:nvSpPr>
        <p:spPr>
          <a:xfrm>
            <a:off x="761801" y="328512"/>
            <a:ext cx="4778387" cy="1628970"/>
          </a:xfrm>
        </p:spPr>
        <p:txBody>
          <a:bodyPr anchor="ctr">
            <a:normAutofit/>
          </a:bodyPr>
          <a:lstStyle/>
          <a:p>
            <a:r>
              <a:rPr lang="en-GB" sz="3700" kern="100">
                <a:latin typeface="Aptos" panose="020B0004020202020204" pitchFamily="34" charset="0"/>
                <a:ea typeface="Aptos" panose="020B0004020202020204" pitchFamily="34" charset="0"/>
                <a:cs typeface="Times New Roman" panose="02020603050405020304" pitchFamily="18" charset="0"/>
              </a:rPr>
              <a:t>Overcoming Challenges</a:t>
            </a:r>
            <a:br>
              <a:rPr lang="en-US" sz="3700" kern="100">
                <a:latin typeface="Aptos" panose="020B0004020202020204" pitchFamily="34" charset="0"/>
                <a:ea typeface="Aptos" panose="020B0004020202020204" pitchFamily="34" charset="0"/>
                <a:cs typeface="Times New Roman" panose="02020603050405020304" pitchFamily="18" charset="0"/>
              </a:rPr>
            </a:br>
            <a:endParaRPr lang="en-US" sz="3700"/>
          </a:p>
        </p:txBody>
      </p:sp>
    </p:spTree>
    <p:extLst>
      <p:ext uri="{BB962C8B-B14F-4D97-AF65-F5344CB8AC3E}">
        <p14:creationId xmlns:p14="http://schemas.microsoft.com/office/powerpoint/2010/main" val="864300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Hands-on top of each other">
            <a:extLst>
              <a:ext uri="{FF2B5EF4-FFF2-40B4-BE49-F238E27FC236}">
                <a16:creationId xmlns:a16="http://schemas.microsoft.com/office/drawing/2014/main" id="{72222F69-9B62-0B73-7D8B-8111CEAE4F30}"/>
              </a:ext>
            </a:extLst>
          </p:cNvPr>
          <p:cNvPicPr>
            <a:picLocks noChangeAspect="1"/>
          </p:cNvPicPr>
          <p:nvPr/>
        </p:nvPicPr>
        <p:blipFill rotWithShape="1">
          <a:blip r:embed="rId2"/>
          <a:srcRect l="51928" r="9229" b="1"/>
          <a:stretch/>
        </p:blipFill>
        <p:spPr>
          <a:xfrm>
            <a:off x="6103027" y="10"/>
            <a:ext cx="6088971" cy="6857990"/>
          </a:xfrm>
          <a:prstGeom prst="rect">
            <a:avLst/>
          </a:prstGeom>
        </p:spPr>
      </p:pic>
      <p:sp>
        <p:nvSpPr>
          <p:cNvPr id="3" name="Content Placeholder 2">
            <a:extLst>
              <a:ext uri="{FF2B5EF4-FFF2-40B4-BE49-F238E27FC236}">
                <a16:creationId xmlns:a16="http://schemas.microsoft.com/office/drawing/2014/main" id="{0FF66691-F712-AAA1-90C4-7E357AC72B3C}"/>
              </a:ext>
            </a:extLst>
          </p:cNvPr>
          <p:cNvSpPr>
            <a:spLocks noGrp="1"/>
          </p:cNvSpPr>
          <p:nvPr>
            <p:ph idx="1"/>
          </p:nvPr>
        </p:nvSpPr>
        <p:spPr>
          <a:xfrm>
            <a:off x="761801" y="2884929"/>
            <a:ext cx="4659756" cy="3374137"/>
          </a:xfrm>
        </p:spPr>
        <p:txBody>
          <a:bodyPr anchor="ctr">
            <a:normAutofit/>
          </a:bodyPr>
          <a:lstStyle/>
          <a:p>
            <a:pPr marL="0" marR="0">
              <a:spcBef>
                <a:spcPts val="0"/>
              </a:spcBef>
              <a:spcAft>
                <a:spcPts val="8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The inevitability of change in today's workforce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8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Developing adaptability skills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8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Embracing opportunities for growth and innovation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000" dirty="0"/>
          </a:p>
        </p:txBody>
      </p:sp>
      <p:sp>
        <p:nvSpPr>
          <p:cNvPr id="2" name="Title 1">
            <a:extLst>
              <a:ext uri="{FF2B5EF4-FFF2-40B4-BE49-F238E27FC236}">
                <a16:creationId xmlns:a16="http://schemas.microsoft.com/office/drawing/2014/main" id="{99D6B1D4-E314-ABB4-B563-47951F5EA366}"/>
              </a:ext>
            </a:extLst>
          </p:cNvPr>
          <p:cNvSpPr>
            <a:spLocks noGrp="1"/>
          </p:cNvSpPr>
          <p:nvPr>
            <p:ph type="title"/>
          </p:nvPr>
        </p:nvSpPr>
        <p:spPr>
          <a:xfrm>
            <a:off x="761801" y="328512"/>
            <a:ext cx="4778387" cy="1628970"/>
          </a:xfrm>
        </p:spPr>
        <p:txBody>
          <a:bodyPr anchor="ctr">
            <a:normAutofit/>
          </a:bodyPr>
          <a:lstStyle/>
          <a:p>
            <a:r>
              <a:rPr lang="en-GB" sz="3700" kern="100">
                <a:latin typeface="Aptos" panose="020B0004020202020204" pitchFamily="34" charset="0"/>
                <a:ea typeface="Aptos" panose="020B0004020202020204" pitchFamily="34" charset="0"/>
                <a:cs typeface="Times New Roman" panose="02020603050405020304" pitchFamily="18" charset="0"/>
              </a:rPr>
              <a:t>Embracing Change and Adaptability</a:t>
            </a:r>
            <a:br>
              <a:rPr lang="en-US" sz="3700" kern="100">
                <a:latin typeface="Aptos" panose="020B0004020202020204" pitchFamily="34" charset="0"/>
                <a:ea typeface="Aptos" panose="020B0004020202020204" pitchFamily="34" charset="0"/>
                <a:cs typeface="Times New Roman" panose="02020603050405020304" pitchFamily="18" charset="0"/>
              </a:rPr>
            </a:br>
            <a:endParaRPr lang="en-US" sz="3700"/>
          </a:p>
        </p:txBody>
      </p:sp>
    </p:spTree>
    <p:extLst>
      <p:ext uri="{BB962C8B-B14F-4D97-AF65-F5344CB8AC3E}">
        <p14:creationId xmlns:p14="http://schemas.microsoft.com/office/powerpoint/2010/main" val="3745432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Hedge maze">
            <a:extLst>
              <a:ext uri="{FF2B5EF4-FFF2-40B4-BE49-F238E27FC236}">
                <a16:creationId xmlns:a16="http://schemas.microsoft.com/office/drawing/2014/main" id="{2C9345BF-0C80-ADBA-375F-1F4E72A6B1B2}"/>
              </a:ext>
            </a:extLst>
          </p:cNvPr>
          <p:cNvPicPr>
            <a:picLocks noChangeAspect="1"/>
          </p:cNvPicPr>
          <p:nvPr/>
        </p:nvPicPr>
        <p:blipFill rotWithShape="1">
          <a:blip r:embed="rId2"/>
          <a:srcRect l="27022" r="13935"/>
          <a:stretch/>
        </p:blipFill>
        <p:spPr>
          <a:xfrm>
            <a:off x="6103027" y="10"/>
            <a:ext cx="6088971" cy="6857990"/>
          </a:xfrm>
          <a:prstGeom prst="rect">
            <a:avLst/>
          </a:prstGeom>
        </p:spPr>
      </p:pic>
      <p:sp>
        <p:nvSpPr>
          <p:cNvPr id="3" name="Content Placeholder 2">
            <a:extLst>
              <a:ext uri="{FF2B5EF4-FFF2-40B4-BE49-F238E27FC236}">
                <a16:creationId xmlns:a16="http://schemas.microsoft.com/office/drawing/2014/main" id="{18C01EC5-01B2-50A2-88A7-FC246D40FB92}"/>
              </a:ext>
            </a:extLst>
          </p:cNvPr>
          <p:cNvSpPr>
            <a:spLocks noGrp="1"/>
          </p:cNvSpPr>
          <p:nvPr>
            <p:ph idx="1"/>
          </p:nvPr>
        </p:nvSpPr>
        <p:spPr>
          <a:xfrm>
            <a:off x="761801" y="2884929"/>
            <a:ext cx="4659756" cy="3374137"/>
          </a:xfrm>
        </p:spPr>
        <p:txBody>
          <a:bodyPr anchor="ctr">
            <a:normAutofit/>
          </a:bodyPr>
          <a:lstStyle/>
          <a:p>
            <a:pPr>
              <a:buFont typeface="Arial" panose="020B0604020202020204" pitchFamily="34" charset="0"/>
              <a:buChar char="•"/>
            </a:pPr>
            <a:r>
              <a:rPr lang="en-US" sz="2000" b="0" i="0">
                <a:effectLst/>
                <a:latin typeface="Söhne"/>
              </a:rPr>
              <a:t>Resilience and Grit</a:t>
            </a:r>
          </a:p>
          <a:p>
            <a:pPr>
              <a:buFont typeface="Arial" panose="020B0604020202020204" pitchFamily="34" charset="0"/>
              <a:buChar char="•"/>
            </a:pPr>
            <a:r>
              <a:rPr lang="en-US" sz="2000" b="0" i="0">
                <a:effectLst/>
                <a:latin typeface="Söhne"/>
              </a:rPr>
              <a:t>Learning from Setbacks</a:t>
            </a:r>
          </a:p>
          <a:p>
            <a:pPr>
              <a:buFont typeface="Arial" panose="020B0604020202020204" pitchFamily="34" charset="0"/>
              <a:buChar char="•"/>
            </a:pPr>
            <a:r>
              <a:rPr lang="en-US" sz="2000" b="0" i="0">
                <a:effectLst/>
                <a:latin typeface="Söhne"/>
              </a:rPr>
              <a:t>Turning Failures into Opportunities</a:t>
            </a:r>
          </a:p>
          <a:p>
            <a:endParaRPr lang="en-US" sz="2000"/>
          </a:p>
        </p:txBody>
      </p:sp>
      <p:sp>
        <p:nvSpPr>
          <p:cNvPr id="2" name="Title 1">
            <a:extLst>
              <a:ext uri="{FF2B5EF4-FFF2-40B4-BE49-F238E27FC236}">
                <a16:creationId xmlns:a16="http://schemas.microsoft.com/office/drawing/2014/main" id="{30003B5D-CFA0-09E5-F336-B1198B03DAE9}"/>
              </a:ext>
            </a:extLst>
          </p:cNvPr>
          <p:cNvSpPr>
            <a:spLocks noGrp="1"/>
          </p:cNvSpPr>
          <p:nvPr>
            <p:ph type="title"/>
          </p:nvPr>
        </p:nvSpPr>
        <p:spPr>
          <a:xfrm>
            <a:off x="761801" y="328512"/>
            <a:ext cx="4778387" cy="1628970"/>
          </a:xfrm>
        </p:spPr>
        <p:txBody>
          <a:bodyPr anchor="ctr">
            <a:normAutofit/>
          </a:bodyPr>
          <a:lstStyle/>
          <a:p>
            <a:r>
              <a:rPr lang="en-US" sz="3700" b="1" i="0">
                <a:effectLst/>
                <a:latin typeface="Söhne"/>
              </a:rPr>
              <a:t>Embracing Challenges and Failures</a:t>
            </a:r>
            <a:br>
              <a:rPr lang="en-US" sz="3700" b="0" i="0">
                <a:effectLst/>
                <a:latin typeface="Söhne"/>
              </a:rPr>
            </a:br>
            <a:endParaRPr lang="en-US" sz="3700"/>
          </a:p>
        </p:txBody>
      </p:sp>
    </p:spTree>
    <p:extLst>
      <p:ext uri="{BB962C8B-B14F-4D97-AF65-F5344CB8AC3E}">
        <p14:creationId xmlns:p14="http://schemas.microsoft.com/office/powerpoint/2010/main" val="4040717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A96C38E7-6965-30EB-424F-377F8787DAEF}"/>
              </a:ext>
            </a:extLst>
          </p:cNvPr>
          <p:cNvGraphicFramePr>
            <a:graphicFrameLocks noGrp="1"/>
          </p:cNvGraphicFramePr>
          <p:nvPr>
            <p:ph idx="1"/>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73D42E52-F73F-C6BD-FFB7-93B1F19B64E2}"/>
              </a:ext>
            </a:extLst>
          </p:cNvPr>
          <p:cNvSpPr>
            <a:spLocks noGrp="1"/>
          </p:cNvSpPr>
          <p:nvPr>
            <p:ph type="title"/>
          </p:nvPr>
        </p:nvSpPr>
        <p:spPr>
          <a:xfrm>
            <a:off x="1371597" y="348865"/>
            <a:ext cx="10044023" cy="877729"/>
          </a:xfrm>
        </p:spPr>
        <p:txBody>
          <a:bodyPr anchor="ctr">
            <a:normAutofit/>
          </a:bodyPr>
          <a:lstStyle/>
          <a:p>
            <a:r>
              <a:rPr lang="en-US" sz="2800" b="1" i="0">
                <a:solidFill>
                  <a:srgbClr val="FFFFFF"/>
                </a:solidFill>
                <a:effectLst/>
                <a:latin typeface="Söhne"/>
              </a:rPr>
              <a:t>Celebrating Success</a:t>
            </a:r>
            <a:br>
              <a:rPr lang="en-US" sz="2800" b="0" i="0">
                <a:solidFill>
                  <a:srgbClr val="FFFFFF"/>
                </a:solidFill>
                <a:effectLst/>
                <a:latin typeface="Söhne"/>
              </a:rPr>
            </a:br>
            <a:endParaRPr lang="en-US" sz="2800">
              <a:solidFill>
                <a:srgbClr val="FFFFFF"/>
              </a:solidFill>
            </a:endParaRPr>
          </a:p>
        </p:txBody>
      </p:sp>
    </p:spTree>
    <p:extLst>
      <p:ext uri="{BB962C8B-B14F-4D97-AF65-F5344CB8AC3E}">
        <p14:creationId xmlns:p14="http://schemas.microsoft.com/office/powerpoint/2010/main" val="4161685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olo journey">
            <a:extLst>
              <a:ext uri="{FF2B5EF4-FFF2-40B4-BE49-F238E27FC236}">
                <a16:creationId xmlns:a16="http://schemas.microsoft.com/office/drawing/2014/main" id="{9050FCC5-254B-965B-9DB1-F70E45B8E447}"/>
              </a:ext>
            </a:extLst>
          </p:cNvPr>
          <p:cNvPicPr>
            <a:picLocks noChangeAspect="1"/>
          </p:cNvPicPr>
          <p:nvPr/>
        </p:nvPicPr>
        <p:blipFill rotWithShape="1">
          <a:blip r:embed="rId2"/>
          <a:srcRect l="24833" r="16000"/>
          <a:stretch/>
        </p:blipFill>
        <p:spPr>
          <a:xfrm>
            <a:off x="-1" y="-2"/>
            <a:ext cx="5410198" cy="6858002"/>
          </a:xfrm>
          <a:prstGeom prst="rect">
            <a:avLst/>
          </a:prstGeom>
        </p:spPr>
      </p:pic>
      <p:sp>
        <p:nvSpPr>
          <p:cNvPr id="3" name="Content Placeholder 2">
            <a:extLst>
              <a:ext uri="{FF2B5EF4-FFF2-40B4-BE49-F238E27FC236}">
                <a16:creationId xmlns:a16="http://schemas.microsoft.com/office/drawing/2014/main" id="{CA800065-D42A-C572-0BAD-76D825183C7A}"/>
              </a:ext>
            </a:extLst>
          </p:cNvPr>
          <p:cNvSpPr>
            <a:spLocks noGrp="1"/>
          </p:cNvSpPr>
          <p:nvPr>
            <p:ph idx="1"/>
          </p:nvPr>
        </p:nvSpPr>
        <p:spPr>
          <a:xfrm>
            <a:off x="6115317" y="2743200"/>
            <a:ext cx="5247340" cy="3496878"/>
          </a:xfrm>
        </p:spPr>
        <p:txBody>
          <a:bodyPr anchor="ctr">
            <a:normAutofit/>
          </a:bodyPr>
          <a:lstStyle/>
          <a:p>
            <a:r>
              <a:rPr lang="en-US" sz="2000" b="0" i="0" dirty="0">
                <a:effectLst/>
                <a:latin typeface="Söhne"/>
              </a:rPr>
              <a:t>As we conclude our journey towards career excellence, let us remember that success is not merely reaching our goals, but the sum of our efforts, resilience, and continuous pursuit of knowledge. May we continue to chart our paths with determination, courage, and a steadfast commitment to excellence.</a:t>
            </a:r>
            <a:endParaRPr lang="en-US" sz="2000" dirty="0"/>
          </a:p>
        </p:txBody>
      </p:sp>
      <p:sp>
        <p:nvSpPr>
          <p:cNvPr id="2" name="Title 1">
            <a:extLst>
              <a:ext uri="{FF2B5EF4-FFF2-40B4-BE49-F238E27FC236}">
                <a16:creationId xmlns:a16="http://schemas.microsoft.com/office/drawing/2014/main" id="{2964F76C-CA67-0E7B-7C29-A75FE8F077D5}"/>
              </a:ext>
            </a:extLst>
          </p:cNvPr>
          <p:cNvSpPr>
            <a:spLocks noGrp="1"/>
          </p:cNvSpPr>
          <p:nvPr>
            <p:ph type="title"/>
          </p:nvPr>
        </p:nvSpPr>
        <p:spPr>
          <a:xfrm>
            <a:off x="6115317" y="405685"/>
            <a:ext cx="5464968" cy="1559301"/>
          </a:xfrm>
        </p:spPr>
        <p:txBody>
          <a:bodyPr>
            <a:normAutofit/>
          </a:bodyPr>
          <a:lstStyle/>
          <a:p>
            <a:r>
              <a:rPr lang="en-GB" sz="4000" kern="100">
                <a:latin typeface="Aptos" panose="020B0004020202020204" pitchFamily="34" charset="0"/>
                <a:ea typeface="Aptos" panose="020B0004020202020204" pitchFamily="34" charset="0"/>
                <a:cs typeface="Times New Roman" panose="02020603050405020304" pitchFamily="18" charset="0"/>
              </a:rPr>
              <a:t>Conclusion</a:t>
            </a:r>
            <a:br>
              <a:rPr lang="en-US" sz="4000" kern="100">
                <a:latin typeface="Aptos" panose="020B0004020202020204" pitchFamily="34" charset="0"/>
                <a:ea typeface="Aptos" panose="020B0004020202020204" pitchFamily="34" charset="0"/>
                <a:cs typeface="Times New Roman" panose="02020603050405020304" pitchFamily="18" charset="0"/>
              </a:rPr>
            </a:br>
            <a:endParaRPr lang="en-US" sz="4000"/>
          </a:p>
        </p:txBody>
      </p:sp>
    </p:spTree>
    <p:extLst>
      <p:ext uri="{BB962C8B-B14F-4D97-AF65-F5344CB8AC3E}">
        <p14:creationId xmlns:p14="http://schemas.microsoft.com/office/powerpoint/2010/main" val="193999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descr="Yellow and blue symbols">
            <a:extLst>
              <a:ext uri="{FF2B5EF4-FFF2-40B4-BE49-F238E27FC236}">
                <a16:creationId xmlns:a16="http://schemas.microsoft.com/office/drawing/2014/main" id="{C999BDDB-8C85-004C-5316-3EE7AEC05DBB}"/>
              </a:ext>
            </a:extLst>
          </p:cNvPr>
          <p:cNvPicPr>
            <a:picLocks noChangeAspect="1"/>
          </p:cNvPicPr>
          <p:nvPr/>
        </p:nvPicPr>
        <p:blipFill rotWithShape="1">
          <a:blip r:embed="rId2">
            <a:alphaModFix amt="50000"/>
          </a:blip>
          <a:srcRect t="12909" b="13561"/>
          <a:stretch/>
        </p:blipFill>
        <p:spPr>
          <a:xfrm>
            <a:off x="20" y="1"/>
            <a:ext cx="12191980" cy="6857999"/>
          </a:xfrm>
          <a:prstGeom prst="rect">
            <a:avLst/>
          </a:prstGeom>
        </p:spPr>
      </p:pic>
      <p:sp>
        <p:nvSpPr>
          <p:cNvPr id="2" name="Title 1">
            <a:extLst>
              <a:ext uri="{FF2B5EF4-FFF2-40B4-BE49-F238E27FC236}">
                <a16:creationId xmlns:a16="http://schemas.microsoft.com/office/drawing/2014/main" id="{5BE24BD9-2DFE-5DA5-3531-9D14522C0D3D}"/>
              </a:ext>
            </a:extLst>
          </p:cNvPr>
          <p:cNvSpPr>
            <a:spLocks noGrp="1"/>
          </p:cNvSpPr>
          <p:nvPr>
            <p:ph type="ctrTitle"/>
          </p:nvPr>
        </p:nvSpPr>
        <p:spPr>
          <a:xfrm>
            <a:off x="1524000" y="1122362"/>
            <a:ext cx="9144000" cy="2900518"/>
          </a:xfrm>
        </p:spPr>
        <p:txBody>
          <a:bodyPr vert="horz" lIns="91440" tIns="45720" rIns="91440" bIns="45720" rtlCol="0" anchor="b">
            <a:normAutofit/>
          </a:bodyPr>
          <a:lstStyle/>
          <a:p>
            <a:pPr algn="ctr"/>
            <a:r>
              <a:rPr lang="en-US">
                <a:solidFill>
                  <a:srgbClr val="FFFFFF"/>
                </a:solidFill>
              </a:rPr>
              <a:t>THANK YOU FOR LISTENING</a:t>
            </a:r>
          </a:p>
        </p:txBody>
      </p:sp>
      <p:sp>
        <p:nvSpPr>
          <p:cNvPr id="3" name="Text Placeholder 2">
            <a:extLst>
              <a:ext uri="{FF2B5EF4-FFF2-40B4-BE49-F238E27FC236}">
                <a16:creationId xmlns:a16="http://schemas.microsoft.com/office/drawing/2014/main" id="{712923C5-9893-EAF5-8A91-549DA6412292}"/>
              </a:ext>
            </a:extLst>
          </p:cNvPr>
          <p:cNvSpPr>
            <a:spLocks noGrp="1"/>
          </p:cNvSpPr>
          <p:nvPr>
            <p:ph type="subTitle" idx="1"/>
          </p:nvPr>
        </p:nvSpPr>
        <p:spPr>
          <a:xfrm>
            <a:off x="1524000" y="4159404"/>
            <a:ext cx="9144000" cy="1098395"/>
          </a:xfrm>
        </p:spPr>
        <p:txBody>
          <a:bodyPr vert="horz" lIns="91440" tIns="45720" rIns="91440" bIns="45720" rtlCol="0">
            <a:normAutofit/>
          </a:bodyPr>
          <a:lstStyle/>
          <a:p>
            <a:pPr algn="ctr"/>
            <a:r>
              <a:rPr lang="en-US">
                <a:solidFill>
                  <a:srgbClr val="FFFFFF"/>
                </a:solidFill>
              </a:rPr>
              <a:t>QUESTIONS?</a:t>
            </a:r>
          </a:p>
        </p:txBody>
      </p:sp>
    </p:spTree>
    <p:extLst>
      <p:ext uri="{BB962C8B-B14F-4D97-AF65-F5344CB8AC3E}">
        <p14:creationId xmlns:p14="http://schemas.microsoft.com/office/powerpoint/2010/main" val="270150552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376BD3-DC76-DD73-912A-AE7D806C7DC2}"/>
              </a:ext>
            </a:extLst>
          </p:cNvPr>
          <p:cNvSpPr>
            <a:spLocks noGrp="1"/>
          </p:cNvSpPr>
          <p:nvPr>
            <p:ph idx="1"/>
          </p:nvPr>
        </p:nvSpPr>
        <p:spPr>
          <a:xfrm>
            <a:off x="6803409" y="2470245"/>
            <a:ext cx="4156512" cy="3769835"/>
          </a:xfrm>
        </p:spPr>
        <p:txBody>
          <a:bodyPr anchor="ctr">
            <a:normAutofit/>
          </a:bodyPr>
          <a:lstStyle/>
          <a:p>
            <a:pPr marL="0" marR="0">
              <a:spcBef>
                <a:spcPts val="0"/>
              </a:spcBef>
              <a:spcAft>
                <a:spcPts val="800"/>
              </a:spcAft>
            </a:pPr>
            <a:r>
              <a:rPr lang="en-US" sz="2000" b="0" i="0">
                <a:effectLst/>
                <a:latin typeface="Söhne"/>
              </a:rPr>
              <a:t>Success is not a destination, but a journey of continuous growth and self-discovery. </a:t>
            </a:r>
            <a:endParaRPr lang="en-US" sz="2000"/>
          </a:p>
        </p:txBody>
      </p:sp>
      <p:sp>
        <p:nvSpPr>
          <p:cNvPr id="2" name="Title 1">
            <a:extLst>
              <a:ext uri="{FF2B5EF4-FFF2-40B4-BE49-F238E27FC236}">
                <a16:creationId xmlns:a16="http://schemas.microsoft.com/office/drawing/2014/main" id="{80EDB635-8D30-A4F7-EA2F-00066E26A5F5}"/>
              </a:ext>
            </a:extLst>
          </p:cNvPr>
          <p:cNvSpPr>
            <a:spLocks noGrp="1"/>
          </p:cNvSpPr>
          <p:nvPr>
            <p:ph type="title"/>
          </p:nvPr>
        </p:nvSpPr>
        <p:spPr>
          <a:xfrm>
            <a:off x="6803409" y="762001"/>
            <a:ext cx="4156512" cy="1708244"/>
          </a:xfrm>
        </p:spPr>
        <p:txBody>
          <a:bodyPr anchor="ctr">
            <a:normAutofit/>
          </a:bodyPr>
          <a:lstStyle/>
          <a:p>
            <a:r>
              <a:rPr lang="en-GB" sz="4000">
                <a:effectLst/>
                <a:latin typeface="Aptos" panose="020B0004020202020204" pitchFamily="34" charset="0"/>
                <a:ea typeface="Aptos" panose="020B0004020202020204" pitchFamily="34" charset="0"/>
                <a:cs typeface="Times New Roman" panose="02020603050405020304" pitchFamily="18" charset="0"/>
              </a:rPr>
              <a:t>Introduction</a:t>
            </a:r>
            <a:endParaRPr lang="en-US" sz="4000"/>
          </a:p>
        </p:txBody>
      </p:sp>
      <p:pic>
        <p:nvPicPr>
          <p:cNvPr id="5" name="Picture 4" descr="Plant growing in a concrete crack">
            <a:extLst>
              <a:ext uri="{FF2B5EF4-FFF2-40B4-BE49-F238E27FC236}">
                <a16:creationId xmlns:a16="http://schemas.microsoft.com/office/drawing/2014/main" id="{FA327897-B007-F581-99C7-DB9838867A08}"/>
              </a:ext>
            </a:extLst>
          </p:cNvPr>
          <p:cNvPicPr>
            <a:picLocks noChangeAspect="1"/>
          </p:cNvPicPr>
          <p:nvPr/>
        </p:nvPicPr>
        <p:blipFill rotWithShape="1">
          <a:blip r:embed="rId2"/>
          <a:srcRect l="11016" r="29650" b="-2"/>
          <a:stretch/>
        </p:blipFill>
        <p:spPr>
          <a:xfrm>
            <a:off x="-1" y="-2"/>
            <a:ext cx="6096001" cy="6858002"/>
          </a:xfrm>
          <a:prstGeom prst="rect">
            <a:avLst/>
          </a:prstGeom>
        </p:spPr>
      </p:pic>
    </p:spTree>
    <p:extLst>
      <p:ext uri="{BB962C8B-B14F-4D97-AF65-F5344CB8AC3E}">
        <p14:creationId xmlns:p14="http://schemas.microsoft.com/office/powerpoint/2010/main" val="4189565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D0ABCB0D-D44D-6027-7789-88D2B81F9D0B}"/>
              </a:ext>
            </a:extLst>
          </p:cNvPr>
          <p:cNvGraphicFramePr>
            <a:graphicFrameLocks noGrp="1"/>
          </p:cNvGraphicFramePr>
          <p:nvPr>
            <p:ph idx="1"/>
            <p:extLst>
              <p:ext uri="{D42A27DB-BD31-4B8C-83A1-F6EECF244321}">
                <p14:modId xmlns:p14="http://schemas.microsoft.com/office/powerpoint/2010/main" val="2838719045"/>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025922A7-394E-0185-1D75-66EE35B4D707}"/>
              </a:ext>
            </a:extLst>
          </p:cNvPr>
          <p:cNvSpPr>
            <a:spLocks noGrp="1"/>
          </p:cNvSpPr>
          <p:nvPr>
            <p:ph type="title"/>
          </p:nvPr>
        </p:nvSpPr>
        <p:spPr>
          <a:xfrm>
            <a:off x="838200" y="459863"/>
            <a:ext cx="10515600" cy="1004594"/>
          </a:xfrm>
        </p:spPr>
        <p:txBody>
          <a:bodyPr>
            <a:normAutofit/>
          </a:bodyPr>
          <a:lstStyle/>
          <a:p>
            <a:pPr algn="ctr"/>
            <a:r>
              <a:rPr lang="en-GB" sz="3100" kern="100">
                <a:solidFill>
                  <a:srgbClr val="FFFFFF"/>
                </a:solidFill>
                <a:latin typeface="Aptos" panose="020B0004020202020204" pitchFamily="34" charset="0"/>
                <a:ea typeface="Aptos" panose="020B0004020202020204" pitchFamily="34" charset="0"/>
                <a:cs typeface="Times New Roman" panose="02020603050405020304" pitchFamily="18" charset="0"/>
              </a:rPr>
              <a:t>Defining Career and Academic Excellence</a:t>
            </a:r>
            <a:br>
              <a:rPr lang="en-US" sz="3100" kern="100">
                <a:solidFill>
                  <a:srgbClr val="FFFFFF"/>
                </a:solidFill>
                <a:latin typeface="Aptos" panose="020B0004020202020204" pitchFamily="34" charset="0"/>
                <a:ea typeface="Aptos" panose="020B0004020202020204" pitchFamily="34" charset="0"/>
                <a:cs typeface="Times New Roman" panose="02020603050405020304" pitchFamily="18" charset="0"/>
              </a:rPr>
            </a:br>
            <a:endParaRPr lang="en-US" sz="3100">
              <a:solidFill>
                <a:srgbClr val="FFFFFF"/>
              </a:solidFill>
            </a:endParaRPr>
          </a:p>
        </p:txBody>
      </p:sp>
    </p:spTree>
    <p:extLst>
      <p:ext uri="{BB962C8B-B14F-4D97-AF65-F5344CB8AC3E}">
        <p14:creationId xmlns:p14="http://schemas.microsoft.com/office/powerpoint/2010/main" val="2392131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D4982032-2DB6-6848-4AC8-0390C3631711}"/>
              </a:ext>
            </a:extLst>
          </p:cNvPr>
          <p:cNvGraphicFramePr>
            <a:graphicFrameLocks noGrp="1"/>
          </p:cNvGraphicFramePr>
          <p:nvPr>
            <p:ph idx="1"/>
            <p:extLst>
              <p:ext uri="{D42A27DB-BD31-4B8C-83A1-F6EECF244321}">
                <p14:modId xmlns:p14="http://schemas.microsoft.com/office/powerpoint/2010/main" val="1425795490"/>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35203910-D9FD-CD1F-2E9D-4E217D1476B8}"/>
              </a:ext>
            </a:extLst>
          </p:cNvPr>
          <p:cNvSpPr>
            <a:spLocks noGrp="1"/>
          </p:cNvSpPr>
          <p:nvPr>
            <p:ph type="title"/>
          </p:nvPr>
        </p:nvSpPr>
        <p:spPr>
          <a:xfrm>
            <a:off x="838200" y="459863"/>
            <a:ext cx="10515600" cy="1004594"/>
          </a:xfrm>
        </p:spPr>
        <p:txBody>
          <a:bodyPr>
            <a:normAutofit/>
          </a:bodyPr>
          <a:lstStyle/>
          <a:p>
            <a:pPr algn="ctr"/>
            <a:r>
              <a:rPr lang="en-GB" sz="3100" kern="100">
                <a:solidFill>
                  <a:srgbClr val="FFFFFF"/>
                </a:solidFill>
                <a:latin typeface="Aptos" panose="020B0004020202020204" pitchFamily="34" charset="0"/>
                <a:ea typeface="Aptos" panose="020B0004020202020204" pitchFamily="34" charset="0"/>
                <a:cs typeface="Times New Roman" panose="02020603050405020304" pitchFamily="18" charset="0"/>
              </a:rPr>
              <a:t>Self-Assessment</a:t>
            </a:r>
            <a:br>
              <a:rPr lang="en-US" sz="3100" kern="100">
                <a:solidFill>
                  <a:srgbClr val="FFFFFF"/>
                </a:solidFill>
                <a:latin typeface="Aptos" panose="020B0004020202020204" pitchFamily="34" charset="0"/>
                <a:ea typeface="Aptos" panose="020B0004020202020204" pitchFamily="34" charset="0"/>
                <a:cs typeface="Times New Roman" panose="02020603050405020304" pitchFamily="18" charset="0"/>
              </a:rPr>
            </a:br>
            <a:endParaRPr lang="en-US" sz="3100">
              <a:solidFill>
                <a:srgbClr val="FFFFFF"/>
              </a:solidFill>
            </a:endParaRPr>
          </a:p>
        </p:txBody>
      </p:sp>
    </p:spTree>
    <p:extLst>
      <p:ext uri="{BB962C8B-B14F-4D97-AF65-F5344CB8AC3E}">
        <p14:creationId xmlns:p14="http://schemas.microsoft.com/office/powerpoint/2010/main" val="1662813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47E54A-4DF4-0214-9E81-405B278C847D}"/>
              </a:ext>
            </a:extLst>
          </p:cNvPr>
          <p:cNvSpPr>
            <a:spLocks noGrp="1"/>
          </p:cNvSpPr>
          <p:nvPr>
            <p:ph idx="1"/>
          </p:nvPr>
        </p:nvSpPr>
        <p:spPr>
          <a:xfrm>
            <a:off x="8340064" y="743803"/>
            <a:ext cx="3144523" cy="5474173"/>
          </a:xfrm>
        </p:spPr>
        <p:txBody>
          <a:bodyPr anchor="ctr">
            <a:normAutofit/>
          </a:bodyPr>
          <a:lstStyle/>
          <a:p>
            <a:pPr marL="0" marR="0">
              <a:spcBef>
                <a:spcPts val="0"/>
              </a:spcBef>
              <a:spcAft>
                <a:spcPts val="8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Setting SMART goals (Specific, Measurable, Achievable, Relevant, Time-bound)</a:t>
            </a:r>
            <a:endParaRPr lang="en-US" sz="2000" kern="100" dirty="0">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8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Short-term and long-term goals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8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Aligning goals with personal values and career aspirations</a:t>
            </a:r>
          </a:p>
          <a:p>
            <a:pPr marL="0" marR="0">
              <a:spcBef>
                <a:spcPts val="0"/>
              </a:spcBef>
              <a:spcAft>
                <a:spcPts val="800"/>
              </a:spcAft>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000" dirty="0"/>
          </a:p>
        </p:txBody>
      </p:sp>
      <p:sp>
        <p:nvSpPr>
          <p:cNvPr id="2" name="Title 1">
            <a:extLst>
              <a:ext uri="{FF2B5EF4-FFF2-40B4-BE49-F238E27FC236}">
                <a16:creationId xmlns:a16="http://schemas.microsoft.com/office/drawing/2014/main" id="{88049B16-97C3-936C-CF6A-9073FFAF0C76}"/>
              </a:ext>
            </a:extLst>
          </p:cNvPr>
          <p:cNvSpPr>
            <a:spLocks noGrp="1"/>
          </p:cNvSpPr>
          <p:nvPr>
            <p:ph type="title"/>
          </p:nvPr>
        </p:nvSpPr>
        <p:spPr>
          <a:xfrm>
            <a:off x="523845" y="5546162"/>
            <a:ext cx="6661702" cy="953611"/>
          </a:xfrm>
        </p:spPr>
        <p:txBody>
          <a:bodyPr anchor="ctr">
            <a:normAutofit/>
          </a:bodyPr>
          <a:lstStyle/>
          <a:p>
            <a:r>
              <a:rPr lang="en-GB" sz="3100" kern="100">
                <a:latin typeface="Aptos" panose="020B0004020202020204" pitchFamily="34" charset="0"/>
                <a:ea typeface="Aptos" panose="020B0004020202020204" pitchFamily="34" charset="0"/>
                <a:cs typeface="Times New Roman" panose="02020603050405020304" pitchFamily="18" charset="0"/>
              </a:rPr>
              <a:t>Goal Setting</a:t>
            </a:r>
            <a:br>
              <a:rPr lang="en-US" sz="3100" kern="100">
                <a:latin typeface="Aptos" panose="020B0004020202020204" pitchFamily="34" charset="0"/>
                <a:ea typeface="Aptos" panose="020B0004020202020204" pitchFamily="34" charset="0"/>
                <a:cs typeface="Times New Roman" panose="02020603050405020304" pitchFamily="18" charset="0"/>
              </a:rPr>
            </a:br>
            <a:endParaRPr lang="en-US" sz="3100"/>
          </a:p>
        </p:txBody>
      </p:sp>
      <p:pic>
        <p:nvPicPr>
          <p:cNvPr id="5" name="Picture 4" descr="Three arrows on bullseye">
            <a:extLst>
              <a:ext uri="{FF2B5EF4-FFF2-40B4-BE49-F238E27FC236}">
                <a16:creationId xmlns:a16="http://schemas.microsoft.com/office/drawing/2014/main" id="{76163FC2-39CC-9126-947C-8571269524A6}"/>
              </a:ext>
            </a:extLst>
          </p:cNvPr>
          <p:cNvPicPr>
            <a:picLocks noChangeAspect="1"/>
          </p:cNvPicPr>
          <p:nvPr/>
        </p:nvPicPr>
        <p:blipFill rotWithShape="1">
          <a:blip r:embed="rId2"/>
          <a:srcRect r="3882" b="1"/>
          <a:stretch/>
        </p:blipFill>
        <p:spPr>
          <a:xfrm>
            <a:off x="20" y="-1"/>
            <a:ext cx="7574488" cy="5161587"/>
          </a:xfrm>
          <a:prstGeom prst="rect">
            <a:avLst/>
          </a:prstGeom>
        </p:spPr>
      </p:pic>
    </p:spTree>
    <p:extLst>
      <p:ext uri="{BB962C8B-B14F-4D97-AF65-F5344CB8AC3E}">
        <p14:creationId xmlns:p14="http://schemas.microsoft.com/office/powerpoint/2010/main" val="3574172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9A533-FD2E-7C87-EEE1-FC4691D24299}"/>
              </a:ext>
            </a:extLst>
          </p:cNvPr>
          <p:cNvSpPr>
            <a:spLocks noGrp="1"/>
          </p:cNvSpPr>
          <p:nvPr>
            <p:ph idx="1"/>
          </p:nvPr>
        </p:nvSpPr>
        <p:spPr>
          <a:xfrm>
            <a:off x="8340064" y="743803"/>
            <a:ext cx="3144523" cy="5474173"/>
          </a:xfrm>
        </p:spPr>
        <p:txBody>
          <a:bodyPr anchor="ctr">
            <a:normAutofit/>
          </a:bodyPr>
          <a:lstStyle/>
          <a:p>
            <a:pPr marL="0" marR="0">
              <a:spcBef>
                <a:spcPts val="0"/>
              </a:spcBef>
              <a:spcAft>
                <a:spcPts val="8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Strategies for continuous learning (e.g., formal education, online courses, workshops, reading)</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8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Developing a growth mindset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000" dirty="0"/>
          </a:p>
        </p:txBody>
      </p:sp>
      <p:sp>
        <p:nvSpPr>
          <p:cNvPr id="2" name="Title 1">
            <a:extLst>
              <a:ext uri="{FF2B5EF4-FFF2-40B4-BE49-F238E27FC236}">
                <a16:creationId xmlns:a16="http://schemas.microsoft.com/office/drawing/2014/main" id="{AB3137C9-1908-9F31-278A-853B7DB73369}"/>
              </a:ext>
            </a:extLst>
          </p:cNvPr>
          <p:cNvSpPr>
            <a:spLocks noGrp="1"/>
          </p:cNvSpPr>
          <p:nvPr>
            <p:ph type="title"/>
          </p:nvPr>
        </p:nvSpPr>
        <p:spPr>
          <a:xfrm>
            <a:off x="523845" y="5546162"/>
            <a:ext cx="6661702" cy="953611"/>
          </a:xfrm>
        </p:spPr>
        <p:txBody>
          <a:bodyPr anchor="ctr">
            <a:normAutofit/>
          </a:bodyPr>
          <a:lstStyle/>
          <a:p>
            <a:r>
              <a:rPr lang="en-GB" sz="3100" kern="100" dirty="0">
                <a:latin typeface="Aptos" panose="020B0004020202020204" pitchFamily="34" charset="0"/>
                <a:ea typeface="Aptos" panose="020B0004020202020204" pitchFamily="34" charset="0"/>
                <a:cs typeface="Times New Roman" panose="02020603050405020304" pitchFamily="18" charset="0"/>
              </a:rPr>
              <a:t>Continuous Learning/Skill building</a:t>
            </a:r>
            <a:br>
              <a:rPr lang="en-US" sz="3100" kern="100" dirty="0">
                <a:latin typeface="Aptos" panose="020B0004020202020204" pitchFamily="34" charset="0"/>
                <a:ea typeface="Aptos" panose="020B0004020202020204" pitchFamily="34" charset="0"/>
                <a:cs typeface="Times New Roman" panose="02020603050405020304" pitchFamily="18" charset="0"/>
              </a:rPr>
            </a:br>
            <a:endParaRPr lang="en-US" sz="3100" dirty="0"/>
          </a:p>
        </p:txBody>
      </p:sp>
      <p:pic>
        <p:nvPicPr>
          <p:cNvPr id="5" name="Picture 4" descr="White bulbs with a yellow one standing out">
            <a:extLst>
              <a:ext uri="{FF2B5EF4-FFF2-40B4-BE49-F238E27FC236}">
                <a16:creationId xmlns:a16="http://schemas.microsoft.com/office/drawing/2014/main" id="{DCA7650A-B5EC-B2F1-2326-DE71E658AE47}"/>
              </a:ext>
            </a:extLst>
          </p:cNvPr>
          <p:cNvPicPr>
            <a:picLocks noChangeAspect="1"/>
          </p:cNvPicPr>
          <p:nvPr/>
        </p:nvPicPr>
        <p:blipFill rotWithShape="1">
          <a:blip r:embed="rId2"/>
          <a:srcRect r="2047" b="1"/>
          <a:stretch/>
        </p:blipFill>
        <p:spPr>
          <a:xfrm>
            <a:off x="20" y="-1"/>
            <a:ext cx="7574488" cy="5161587"/>
          </a:xfrm>
          <a:prstGeom prst="rect">
            <a:avLst/>
          </a:prstGeom>
        </p:spPr>
      </p:pic>
    </p:spTree>
    <p:extLst>
      <p:ext uri="{BB962C8B-B14F-4D97-AF65-F5344CB8AC3E}">
        <p14:creationId xmlns:p14="http://schemas.microsoft.com/office/powerpoint/2010/main" val="1498907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D81AE3-B72F-EB3E-B8AA-BC055F41F859}"/>
              </a:ext>
            </a:extLst>
          </p:cNvPr>
          <p:cNvSpPr>
            <a:spLocks noGrp="1"/>
          </p:cNvSpPr>
          <p:nvPr>
            <p:ph idx="1"/>
          </p:nvPr>
        </p:nvSpPr>
        <p:spPr>
          <a:xfrm>
            <a:off x="761802" y="2743200"/>
            <a:ext cx="4646905" cy="3613149"/>
          </a:xfrm>
        </p:spPr>
        <p:txBody>
          <a:bodyPr anchor="ctr">
            <a:normAutofit/>
          </a:bodyPr>
          <a:lstStyle/>
          <a:p>
            <a:pPr marL="0" marR="0">
              <a:spcBef>
                <a:spcPts val="0"/>
              </a:spcBef>
              <a:spcAft>
                <a:spcPts val="8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Identifying key skills and competencies for your field</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8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Strategies for skill development (e.g., on-the-job training, mentorship, networking)</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8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Specialization vs. diversification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000" dirty="0"/>
          </a:p>
        </p:txBody>
      </p:sp>
      <p:sp>
        <p:nvSpPr>
          <p:cNvPr id="2" name="Title 1">
            <a:extLst>
              <a:ext uri="{FF2B5EF4-FFF2-40B4-BE49-F238E27FC236}">
                <a16:creationId xmlns:a16="http://schemas.microsoft.com/office/drawing/2014/main" id="{3EF8C29C-A617-E85B-486F-EE3E53F412D5}"/>
              </a:ext>
            </a:extLst>
          </p:cNvPr>
          <p:cNvSpPr>
            <a:spLocks noGrp="1"/>
          </p:cNvSpPr>
          <p:nvPr>
            <p:ph type="title"/>
          </p:nvPr>
        </p:nvSpPr>
        <p:spPr>
          <a:xfrm>
            <a:off x="761803" y="350196"/>
            <a:ext cx="4646904" cy="1624520"/>
          </a:xfrm>
        </p:spPr>
        <p:txBody>
          <a:bodyPr anchor="ctr">
            <a:normAutofit/>
          </a:bodyPr>
          <a:lstStyle/>
          <a:p>
            <a:r>
              <a:rPr lang="en-GB" sz="3700" kern="100">
                <a:latin typeface="Aptos" panose="020B0004020202020204" pitchFamily="34" charset="0"/>
                <a:ea typeface="Aptos" panose="020B0004020202020204" pitchFamily="34" charset="0"/>
                <a:cs typeface="Times New Roman" panose="02020603050405020304" pitchFamily="18" charset="0"/>
              </a:rPr>
              <a:t>Building Skills and Expertise</a:t>
            </a:r>
            <a:br>
              <a:rPr lang="en-US" sz="3700" kern="100">
                <a:latin typeface="Aptos" panose="020B0004020202020204" pitchFamily="34" charset="0"/>
                <a:ea typeface="Aptos" panose="020B0004020202020204" pitchFamily="34" charset="0"/>
                <a:cs typeface="Times New Roman" panose="02020603050405020304" pitchFamily="18" charset="0"/>
              </a:rPr>
            </a:br>
            <a:endParaRPr lang="en-US" sz="3700"/>
          </a:p>
        </p:txBody>
      </p:sp>
      <p:pic>
        <p:nvPicPr>
          <p:cNvPr id="5" name="Picture 4" descr="Person holding a puzzle piece">
            <a:extLst>
              <a:ext uri="{FF2B5EF4-FFF2-40B4-BE49-F238E27FC236}">
                <a16:creationId xmlns:a16="http://schemas.microsoft.com/office/drawing/2014/main" id="{A818516E-A592-8CC0-5818-658EC688317D}"/>
              </a:ext>
            </a:extLst>
          </p:cNvPr>
          <p:cNvPicPr>
            <a:picLocks noChangeAspect="1"/>
          </p:cNvPicPr>
          <p:nvPr/>
        </p:nvPicPr>
        <p:blipFill rotWithShape="1">
          <a:blip r:embed="rId2"/>
          <a:srcRect l="20018" r="19692" b="-1"/>
          <a:stretch/>
        </p:blipFill>
        <p:spPr>
          <a:xfrm>
            <a:off x="6096000" y="1"/>
            <a:ext cx="6102825" cy="6858000"/>
          </a:xfrm>
          <a:prstGeom prst="rect">
            <a:avLst/>
          </a:prstGeom>
        </p:spPr>
      </p:pic>
    </p:spTree>
    <p:extLst>
      <p:ext uri="{BB962C8B-B14F-4D97-AF65-F5344CB8AC3E}">
        <p14:creationId xmlns:p14="http://schemas.microsoft.com/office/powerpoint/2010/main" val="3633426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4A14A888-EF1C-6249-5E72-F9694FB75764}"/>
              </a:ext>
            </a:extLst>
          </p:cNvPr>
          <p:cNvGraphicFramePr>
            <a:graphicFrameLocks noGrp="1"/>
          </p:cNvGraphicFramePr>
          <p:nvPr>
            <p:ph idx="1"/>
            <p:extLst>
              <p:ext uri="{D42A27DB-BD31-4B8C-83A1-F6EECF244321}">
                <p14:modId xmlns:p14="http://schemas.microsoft.com/office/powerpoint/2010/main" val="911268188"/>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929E5984-9EFD-0E77-A837-970BB25B412A}"/>
              </a:ext>
            </a:extLst>
          </p:cNvPr>
          <p:cNvSpPr>
            <a:spLocks noGrp="1"/>
          </p:cNvSpPr>
          <p:nvPr>
            <p:ph type="title"/>
          </p:nvPr>
        </p:nvSpPr>
        <p:spPr/>
        <p:txBody>
          <a:bodyPr>
            <a:normAutofit fontScale="90000"/>
          </a:bodyPr>
          <a:lstStyle/>
          <a:p>
            <a:r>
              <a:rPr lang="en-US" b="0" i="0">
                <a:effectLst/>
                <a:latin typeface="Söhne"/>
              </a:rPr>
              <a:t>Utilizing Resources</a:t>
            </a:r>
            <a:br>
              <a:rPr lang="en-US" b="0" i="0">
                <a:effectLst/>
                <a:latin typeface="Söhne"/>
              </a:rPr>
            </a:br>
            <a:endParaRPr lang="en-US" dirty="0"/>
          </a:p>
        </p:txBody>
      </p:sp>
      <p:pic>
        <p:nvPicPr>
          <p:cNvPr id="6" name="Picture 5">
            <a:extLst>
              <a:ext uri="{FF2B5EF4-FFF2-40B4-BE49-F238E27FC236}">
                <a16:creationId xmlns:a16="http://schemas.microsoft.com/office/drawing/2014/main" id="{A727585A-3DFE-EF32-D56F-3CCEDD5B7A49}"/>
              </a:ext>
            </a:extLst>
          </p:cNvPr>
          <p:cNvPicPr>
            <a:picLocks noChangeAspect="1"/>
          </p:cNvPicPr>
          <p:nvPr/>
        </p:nvPicPr>
        <p:blipFill rotWithShape="1">
          <a:blip r:embed="rId7"/>
          <a:srcRect l="74" r="33175" b="-1"/>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1174596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D09F57-0B1B-4FDB-A10B-CA20E51E25A3}"/>
              </a:ext>
            </a:extLst>
          </p:cNvPr>
          <p:cNvSpPr>
            <a:spLocks noGrp="1"/>
          </p:cNvSpPr>
          <p:nvPr>
            <p:ph idx="1"/>
          </p:nvPr>
        </p:nvSpPr>
        <p:spPr>
          <a:xfrm>
            <a:off x="761802" y="2743200"/>
            <a:ext cx="4646905" cy="3613149"/>
          </a:xfrm>
        </p:spPr>
        <p:txBody>
          <a:bodyPr anchor="ctr">
            <a:normAutofit/>
          </a:bodyPr>
          <a:lstStyle/>
          <a:p>
            <a:pPr marL="0">
              <a:spcBef>
                <a:spcPts val="0"/>
              </a:spcBef>
              <a:spcAft>
                <a:spcPts val="8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Soliciting feedback from supervisors, colleagues, and mentors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a:spcBef>
                <a:spcPts val="0"/>
              </a:spcBef>
              <a:spcAft>
                <a:spcPts val="8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How to effectively receive and act upon feedback</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000" dirty="0"/>
          </a:p>
        </p:txBody>
      </p:sp>
      <p:sp>
        <p:nvSpPr>
          <p:cNvPr id="2" name="Title 1">
            <a:extLst>
              <a:ext uri="{FF2B5EF4-FFF2-40B4-BE49-F238E27FC236}">
                <a16:creationId xmlns:a16="http://schemas.microsoft.com/office/drawing/2014/main" id="{E7B3DB53-E137-AE2A-CBD2-4D222F80E090}"/>
              </a:ext>
            </a:extLst>
          </p:cNvPr>
          <p:cNvSpPr>
            <a:spLocks noGrp="1"/>
          </p:cNvSpPr>
          <p:nvPr>
            <p:ph type="title"/>
          </p:nvPr>
        </p:nvSpPr>
        <p:spPr>
          <a:xfrm>
            <a:off x="761803" y="350196"/>
            <a:ext cx="4646904" cy="1624520"/>
          </a:xfrm>
        </p:spPr>
        <p:txBody>
          <a:bodyPr anchor="ctr">
            <a:normAutofit/>
          </a:bodyPr>
          <a:lstStyle/>
          <a:p>
            <a:r>
              <a:rPr lang="en-GB" sz="4000" kern="100">
                <a:latin typeface="Aptos" panose="020B0004020202020204" pitchFamily="34" charset="0"/>
                <a:ea typeface="Aptos" panose="020B0004020202020204" pitchFamily="34" charset="0"/>
                <a:cs typeface="Times New Roman" panose="02020603050405020304" pitchFamily="18" charset="0"/>
              </a:rPr>
              <a:t>Seeking Feedback</a:t>
            </a:r>
            <a:br>
              <a:rPr lang="en-US" sz="4000" kern="100">
                <a:latin typeface="Aptos" panose="020B0004020202020204" pitchFamily="34" charset="0"/>
                <a:ea typeface="Aptos" panose="020B0004020202020204" pitchFamily="34" charset="0"/>
                <a:cs typeface="Times New Roman" panose="02020603050405020304" pitchFamily="18" charset="0"/>
              </a:rPr>
            </a:br>
            <a:endParaRPr lang="en-US" sz="4000"/>
          </a:p>
        </p:txBody>
      </p:sp>
      <p:pic>
        <p:nvPicPr>
          <p:cNvPr id="5" name="Picture 4" descr="Colourful carved figures of humans">
            <a:extLst>
              <a:ext uri="{FF2B5EF4-FFF2-40B4-BE49-F238E27FC236}">
                <a16:creationId xmlns:a16="http://schemas.microsoft.com/office/drawing/2014/main" id="{D32467E1-C8F4-1CC3-37AB-96A01886986D}"/>
              </a:ext>
            </a:extLst>
          </p:cNvPr>
          <p:cNvPicPr>
            <a:picLocks noChangeAspect="1"/>
          </p:cNvPicPr>
          <p:nvPr/>
        </p:nvPicPr>
        <p:blipFill rotWithShape="1">
          <a:blip r:embed="rId2"/>
          <a:srcRect l="18414" r="18181" b="-1"/>
          <a:stretch/>
        </p:blipFill>
        <p:spPr>
          <a:xfrm>
            <a:off x="6096000" y="1"/>
            <a:ext cx="6102825" cy="6858000"/>
          </a:xfrm>
          <a:prstGeom prst="rect">
            <a:avLst/>
          </a:prstGeom>
        </p:spPr>
      </p:pic>
    </p:spTree>
    <p:extLst>
      <p:ext uri="{BB962C8B-B14F-4D97-AF65-F5344CB8AC3E}">
        <p14:creationId xmlns:p14="http://schemas.microsoft.com/office/powerpoint/2010/main" val="3590191504"/>
      </p:ext>
    </p:extLst>
  </p:cSld>
  <p:clrMapOvr>
    <a:masterClrMapping/>
  </p:clrMapOvr>
</p:sld>
</file>

<file path=ppt/theme/theme1.xml><?xml version="1.0" encoding="utf-8"?>
<a:theme xmlns:a="http://schemas.openxmlformats.org/drawingml/2006/main" name="Theme1">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Theme1" id="{BD14B395-ADA9-4DBD-A3EC-D933FD933532}" vid="{BC5EB0E5-F664-4B0D-BBC7-1B638ED0147A}"/>
    </a:ext>
  </a:extLst>
</a:theme>
</file>

<file path=docProps/app.xml><?xml version="1.0" encoding="utf-8"?>
<Properties xmlns="http://schemas.openxmlformats.org/officeDocument/2006/extended-properties" xmlns:vt="http://schemas.openxmlformats.org/officeDocument/2006/docPropsVTypes">
  <TotalTime>70</TotalTime>
  <Words>486</Words>
  <Application>Microsoft Office PowerPoint</Application>
  <PresentationFormat>Widescreen</PresentationFormat>
  <Paragraphs>85</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Arial</vt:lpstr>
      <vt:lpstr>Arial Narrow</vt:lpstr>
      <vt:lpstr>Calibri</vt:lpstr>
      <vt:lpstr>Century Gothic</vt:lpstr>
      <vt:lpstr>Söhne</vt:lpstr>
      <vt:lpstr>Theme1</vt:lpstr>
      <vt:lpstr>Career Development in Anatomy: Opportunities for new graduates</vt:lpstr>
      <vt:lpstr>Introduction</vt:lpstr>
      <vt:lpstr>Defining Career and Academic Excellence </vt:lpstr>
      <vt:lpstr>Self-Assessment </vt:lpstr>
      <vt:lpstr>Goal Setting </vt:lpstr>
      <vt:lpstr>Continuous Learning/Skill building </vt:lpstr>
      <vt:lpstr>Building Skills and Expertise </vt:lpstr>
      <vt:lpstr>Utilizing Resources </vt:lpstr>
      <vt:lpstr>Seeking Feedback </vt:lpstr>
      <vt:lpstr>Networking </vt:lpstr>
      <vt:lpstr>Opportunities in Anatomy</vt:lpstr>
      <vt:lpstr>Overcoming Challenges </vt:lpstr>
      <vt:lpstr>Embracing Change and Adaptability </vt:lpstr>
      <vt:lpstr>Embracing Challenges and Failures </vt:lpstr>
      <vt:lpstr>Celebrating Success </vt:lpstr>
      <vt:lpstr>Conclusion </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izuchukwu okafor</dc:creator>
  <cp:lastModifiedBy>izuchukwu okafor</cp:lastModifiedBy>
  <cp:revision>3</cp:revision>
  <dcterms:created xsi:type="dcterms:W3CDTF">2024-10-21T15:27:39Z</dcterms:created>
  <dcterms:modified xsi:type="dcterms:W3CDTF">2024-10-22T21:00:00Z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2024-10-21T15:47:11Z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02906d29-4232-4d13-aa89-7299f4301450</vt:lpwstr>
  </property>
  <property fmtid="{D5CDD505-2E9C-101B-9397-08002B2CF9AE}" pid="7" name="MSIP_Label_defa4170-0d19-0005-0004-bc88714345d2_ActionId">
    <vt:lpwstr>a4987090-d86c-402a-bd61-1d4142ce8e52</vt:lpwstr>
  </property>
  <property fmtid="{D5CDD505-2E9C-101B-9397-08002B2CF9AE}" pid="8" name="MSIP_Label_defa4170-0d19-0005-0004-bc88714345d2_ContentBits">
    <vt:lpwstr>0</vt:lpwstr>
  </property>
</Properties>
</file>