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6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945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6227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9041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372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21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8334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6071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80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976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3696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1572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82108-76CC-4695-A336-9F4E8FD4CC58}" type="datetimeFigureOut">
              <a:rPr lang="fr-FR" smtClean="0"/>
              <a:t>06/12/2025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796CC-A42B-41B9-AFD5-DF373D31CA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26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4"/>
          <p:cNvSpPr txBox="1">
            <a:spLocks noChangeArrowheads="1"/>
          </p:cNvSpPr>
          <p:nvPr/>
        </p:nvSpPr>
        <p:spPr bwMode="auto">
          <a:xfrm>
            <a:off x="1446180" y="1712980"/>
            <a:ext cx="9144000" cy="2446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fr-FR" altLang="fr-FR" sz="3400" dirty="0"/>
              <a:t>1- </a:t>
            </a:r>
            <a:r>
              <a:rPr lang="fr-FR" altLang="fr-FR" sz="3400" dirty="0" smtClean="0"/>
              <a:t>Définissez : Biologie, </a:t>
            </a:r>
            <a:r>
              <a:rPr lang="fr-FR" altLang="fr-FR" sz="3400" dirty="0" err="1" smtClean="0"/>
              <a:t>Ecologie</a:t>
            </a:r>
            <a:r>
              <a:rPr lang="fr-FR" altLang="fr-FR" sz="3400" dirty="0" smtClean="0"/>
              <a:t>.</a:t>
            </a:r>
          </a:p>
          <a:p>
            <a:pPr algn="just" eaLnBrk="1" hangingPunct="1">
              <a:lnSpc>
                <a:spcPct val="150000"/>
              </a:lnSpc>
            </a:pPr>
            <a:endParaRPr lang="fr-FR" altLang="fr-FR" sz="3400" dirty="0" smtClean="0"/>
          </a:p>
          <a:p>
            <a:pPr algn="just" eaLnBrk="1" hangingPunct="1">
              <a:lnSpc>
                <a:spcPct val="150000"/>
              </a:lnSpc>
            </a:pPr>
            <a:r>
              <a:rPr lang="fr-FR" altLang="fr-FR" sz="3400" dirty="0" smtClean="0"/>
              <a:t>2- </a:t>
            </a:r>
            <a:r>
              <a:rPr lang="fr-FR" altLang="fr-FR" sz="3400" dirty="0"/>
              <a:t>Quelles sont les subdivisions de l'écologie </a:t>
            </a:r>
            <a:r>
              <a:rPr lang="fr-FR" altLang="fr-FR" sz="3400" dirty="0" smtClean="0"/>
              <a:t>?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20F2938-EEDD-4E50-BE09-DA46989B0F7B}" type="slidenum">
              <a:rPr lang="fr-BE" altLang="fr-FR">
                <a:solidFill>
                  <a:srgbClr val="898989"/>
                </a:solidFill>
                <a:latin typeface="Calibri" panose="020F0502020204030204" pitchFamily="34" charset="0"/>
              </a:rPr>
              <a:pPr eaLnBrk="1" hangingPunct="1"/>
              <a:t>1</a:t>
            </a:fld>
            <a:endParaRPr lang="fr-BE" altLang="fr-FR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1204" name="ZoneTexte 5"/>
          <p:cNvSpPr txBox="1">
            <a:spLocks noChangeArrowheads="1"/>
          </p:cNvSpPr>
          <p:nvPr/>
        </p:nvSpPr>
        <p:spPr bwMode="auto">
          <a:xfrm>
            <a:off x="6643991" y="188913"/>
            <a:ext cx="384462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fr-FR" sz="3600" b="1" dirty="0" smtClean="0">
                <a:solidFill>
                  <a:srgbClr val="006600"/>
                </a:solidFill>
                <a:latin typeface="Britannic Bold" panose="020B0903060703020204" pitchFamily="34" charset="0"/>
              </a:rPr>
              <a:t>Travaux Dirigés</a:t>
            </a:r>
            <a:endParaRPr lang="fr-FR" altLang="fr-FR" sz="2400" b="1" dirty="0">
              <a:solidFill>
                <a:srgbClr val="006600"/>
              </a:solidFill>
              <a:latin typeface="Britannic Bold" panose="020B0903060703020204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>
            <a:off x="3432176" y="908050"/>
            <a:ext cx="723582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208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18</Words>
  <Application>Microsoft Office PowerPoint</Application>
  <PresentationFormat>Grand écran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Britannic Bold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HP</dc:creator>
  <cp:lastModifiedBy>HP</cp:lastModifiedBy>
  <cp:revision>3</cp:revision>
  <dcterms:created xsi:type="dcterms:W3CDTF">2023-08-23T20:16:03Z</dcterms:created>
  <dcterms:modified xsi:type="dcterms:W3CDTF">2025-12-07T06:03:37Z</dcterms:modified>
</cp:coreProperties>
</file>